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8" r:id="rId2"/>
    <p:sldId id="319" r:id="rId3"/>
    <p:sldId id="320" r:id="rId4"/>
    <p:sldId id="321" r:id="rId5"/>
    <p:sldId id="322" r:id="rId6"/>
    <p:sldId id="324" r:id="rId7"/>
    <p:sldId id="317" r:id="rId8"/>
    <p:sldId id="318" r:id="rId9"/>
    <p:sldId id="287" r:id="rId10"/>
    <p:sldId id="288" r:id="rId11"/>
    <p:sldId id="289" r:id="rId12"/>
    <p:sldId id="293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23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BB"/>
    <a:srgbClr val="0C6864"/>
    <a:srgbClr val="0E1D1B"/>
    <a:srgbClr val="0C1B19"/>
    <a:srgbClr val="0C1E1D"/>
    <a:srgbClr val="0E1E1C"/>
    <a:srgbClr val="0C1C1B"/>
    <a:srgbClr val="102523"/>
    <a:srgbClr val="102522"/>
    <a:srgbClr val="004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2" autoAdjust="0"/>
    <p:restoredTop sz="95296" autoAdjust="0"/>
  </p:normalViewPr>
  <p:slideViewPr>
    <p:cSldViewPr snapToGrid="0">
      <p:cViewPr>
        <p:scale>
          <a:sx n="10" d="100"/>
          <a:sy n="10" d="100"/>
        </p:scale>
        <p:origin x="4176" y="23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423A6-C637-4C77-AD20-C3BFB6F1AEC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8504F-0C3C-4C57-A8A2-629E129D92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954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8504F-0C3C-4C57-A8A2-629E129D92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56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121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4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222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73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660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04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8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42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557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243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9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7BBBE-9575-4D98-80D6-E5C34CE63FE1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8FFA1-69D0-4438-A90A-81B792E3D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5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50.wmf"/><Relationship Id="rId7" Type="http://schemas.openxmlformats.org/officeDocument/2006/relationships/image" Target="../media/image5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image" Target="../media/image17.tiff"/><Relationship Id="rId26" Type="http://schemas.openxmlformats.org/officeDocument/2006/relationships/image" Target="../media/image22.png"/><Relationship Id="rId3" Type="http://schemas.openxmlformats.org/officeDocument/2006/relationships/image" Target="../media/image8.png"/><Relationship Id="rId21" Type="http://schemas.openxmlformats.org/officeDocument/2006/relationships/image" Target="../media/image19.png"/><Relationship Id="rId34" Type="http://schemas.openxmlformats.org/officeDocument/2006/relationships/image" Target="../media/image29.tif"/><Relationship Id="rId7" Type="http://schemas.openxmlformats.org/officeDocument/2006/relationships/image" Target="../media/image12.png"/><Relationship Id="rId12" Type="http://schemas.openxmlformats.org/officeDocument/2006/relationships/image" Target="../media/image1.jpeg"/><Relationship Id="rId17" Type="http://schemas.openxmlformats.org/officeDocument/2006/relationships/image" Target="../media/image6.png"/><Relationship Id="rId25" Type="http://schemas.microsoft.com/office/2007/relationships/hdphoto" Target="../media/hdphoto6.wdp"/><Relationship Id="rId33" Type="http://schemas.openxmlformats.org/officeDocument/2006/relationships/image" Target="../media/image28.tif"/><Relationship Id="rId2" Type="http://schemas.openxmlformats.org/officeDocument/2006/relationships/image" Target="../media/image7.png"/><Relationship Id="rId16" Type="http://schemas.openxmlformats.org/officeDocument/2006/relationships/image" Target="../media/image5.png"/><Relationship Id="rId20" Type="http://schemas.microsoft.com/office/2007/relationships/hdphoto" Target="../media/hdphoto4.wdp"/><Relationship Id="rId29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tiff"/><Relationship Id="rId24" Type="http://schemas.openxmlformats.org/officeDocument/2006/relationships/image" Target="../media/image21.png"/><Relationship Id="rId32" Type="http://schemas.openxmlformats.org/officeDocument/2006/relationships/image" Target="../media/image27.tif"/><Relationship Id="rId37" Type="http://schemas.openxmlformats.org/officeDocument/2006/relationships/image" Target="../media/image32.png"/><Relationship Id="rId5" Type="http://schemas.openxmlformats.org/officeDocument/2006/relationships/image" Target="../media/image10.png"/><Relationship Id="rId15" Type="http://schemas.openxmlformats.org/officeDocument/2006/relationships/image" Target="../media/image4.png"/><Relationship Id="rId23" Type="http://schemas.microsoft.com/office/2007/relationships/hdphoto" Target="../media/hdphoto5.wdp"/><Relationship Id="rId28" Type="http://schemas.openxmlformats.org/officeDocument/2006/relationships/image" Target="../media/image23.png"/><Relationship Id="rId36" Type="http://schemas.openxmlformats.org/officeDocument/2006/relationships/image" Target="../media/image31.tiff"/><Relationship Id="rId10" Type="http://schemas.microsoft.com/office/2007/relationships/hdphoto" Target="../media/hdphoto2.wdp"/><Relationship Id="rId19" Type="http://schemas.openxmlformats.org/officeDocument/2006/relationships/image" Target="../media/image18.png"/><Relationship Id="rId31" Type="http://schemas.openxmlformats.org/officeDocument/2006/relationships/image" Target="../media/image26.tiff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3.wdp"/><Relationship Id="rId22" Type="http://schemas.openxmlformats.org/officeDocument/2006/relationships/image" Target="../media/image20.png"/><Relationship Id="rId27" Type="http://schemas.microsoft.com/office/2007/relationships/hdphoto" Target="../media/hdphoto7.wdp"/><Relationship Id="rId30" Type="http://schemas.openxmlformats.org/officeDocument/2006/relationships/image" Target="../media/image25.tif"/><Relationship Id="rId35" Type="http://schemas.openxmlformats.org/officeDocument/2006/relationships/image" Target="../media/image30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g"/><Relationship Id="rId5" Type="http://schemas.openxmlformats.org/officeDocument/2006/relationships/image" Target="../media/image84.jpg"/><Relationship Id="rId4" Type="http://schemas.openxmlformats.org/officeDocument/2006/relationships/image" Target="../media/image8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28.tif"/><Relationship Id="rId7" Type="http://schemas.openxmlformats.org/officeDocument/2006/relationships/image" Target="../media/image36.tif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"/><Relationship Id="rId5" Type="http://schemas.openxmlformats.org/officeDocument/2006/relationships/image" Target="../media/image30.tif"/><Relationship Id="rId4" Type="http://schemas.openxmlformats.org/officeDocument/2006/relationships/image" Target="../media/image29.t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0" t="16535" r="7444" b="8412"/>
          <a:stretch/>
        </p:blipFill>
        <p:spPr>
          <a:xfrm>
            <a:off x="-24435842" y="-13411200"/>
            <a:ext cx="28952813" cy="16765479"/>
          </a:xfrm>
          <a:prstGeom prst="rect">
            <a:avLst/>
          </a:prstGeom>
        </p:spPr>
      </p:pic>
      <p:sp>
        <p:nvSpPr>
          <p:cNvPr id="4" name="五角星 3"/>
          <p:cNvSpPr/>
          <p:nvPr/>
        </p:nvSpPr>
        <p:spPr>
          <a:xfrm>
            <a:off x="-17336849" y="-5471326"/>
            <a:ext cx="304800" cy="25830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五角星 4"/>
          <p:cNvSpPr/>
          <p:nvPr/>
        </p:nvSpPr>
        <p:spPr>
          <a:xfrm>
            <a:off x="-3733700" y="-5157612"/>
            <a:ext cx="304800" cy="25830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-17184449" y="-12363450"/>
            <a:ext cx="9256806" cy="702127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-17184449" y="-5342175"/>
            <a:ext cx="9259569" cy="78472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-3581300" y="-12448126"/>
            <a:ext cx="9565330" cy="741966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-3581300" y="-5028461"/>
            <a:ext cx="9565330" cy="762967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9" r="17423" b="5742"/>
          <a:stretch/>
        </p:blipFill>
        <p:spPr>
          <a:xfrm>
            <a:off x="5984030" y="-12448127"/>
            <a:ext cx="18824238" cy="1511512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0" b="6041"/>
          <a:stretch/>
        </p:blipFill>
        <p:spPr>
          <a:xfrm>
            <a:off x="-23672800" y="7303438"/>
            <a:ext cx="48481068" cy="1361489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262" y="-11289303"/>
            <a:ext cx="1047884" cy="1182473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376" y="-12448127"/>
            <a:ext cx="995998" cy="1373122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070" y="-12448127"/>
            <a:ext cx="1124213" cy="15215634"/>
          </a:xfrm>
          <a:prstGeom prst="rect">
            <a:avLst/>
          </a:prstGeom>
        </p:spPr>
      </p:pic>
      <p:cxnSp>
        <p:nvCxnSpPr>
          <p:cNvPr id="26" name="直接箭头连接符 25"/>
          <p:cNvCxnSpPr>
            <a:stCxn id="21" idx="2"/>
          </p:cNvCxnSpPr>
          <p:nvPr/>
        </p:nvCxnSpPr>
        <p:spPr>
          <a:xfrm flipH="1">
            <a:off x="-16351818" y="535435"/>
            <a:ext cx="31665022" cy="67680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3" idx="2"/>
            <a:endCxn id="18" idx="0"/>
          </p:cNvCxnSpPr>
          <p:nvPr/>
        </p:nvCxnSpPr>
        <p:spPr>
          <a:xfrm flipH="1">
            <a:off x="567734" y="1283100"/>
            <a:ext cx="16546641" cy="6020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18113363" y="2601217"/>
            <a:ext cx="2496813" cy="47022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-16536549" y="-1046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4068634" y="21113414"/>
            <a:ext cx="80986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err="1">
                <a:latin typeface="Arial" panose="020B0604020202020204" pitchFamily="34" charset="0"/>
                <a:cs typeface="Arial" panose="020B0604020202020204" pitchFamily="34" charset="0"/>
              </a:rPr>
              <a:t>Fenghuang</a:t>
            </a:r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600" dirty="0" err="1">
                <a:latin typeface="Arial" panose="020B0604020202020204" pitchFamily="34" charset="0"/>
                <a:cs typeface="Arial" panose="020B0604020202020204" pitchFamily="34" charset="0"/>
              </a:rPr>
              <a:t>Dancong</a:t>
            </a:r>
            <a:endParaRPr lang="zh-CN" alt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-2200810" y="21113414"/>
            <a:ext cx="5928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err="1">
                <a:latin typeface="Arial" panose="020B0604020202020204" pitchFamily="34" charset="0"/>
                <a:cs typeface="Arial" panose="020B0604020202020204" pitchFamily="34" charset="0"/>
              </a:rPr>
              <a:t>Baiye</a:t>
            </a:r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600" dirty="0" err="1">
                <a:latin typeface="Arial" panose="020B0604020202020204" pitchFamily="34" charset="0"/>
                <a:cs typeface="Arial" panose="020B0604020202020204" pitchFamily="34" charset="0"/>
              </a:rPr>
              <a:t>Dancong</a:t>
            </a:r>
            <a:endParaRPr lang="zh-CN" alt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-19978679" y="21113414"/>
            <a:ext cx="7436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err="1">
                <a:latin typeface="Arial" panose="020B0604020202020204" pitchFamily="34" charset="0"/>
                <a:cs typeface="Arial" panose="020B0604020202020204" pitchFamily="34" charset="0"/>
              </a:rPr>
              <a:t>Hongbing</a:t>
            </a:r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600" dirty="0" err="1">
                <a:latin typeface="Arial" panose="020B0604020202020204" pitchFamily="34" charset="0"/>
                <a:cs typeface="Arial" panose="020B0604020202020204" pitchFamily="34" charset="0"/>
              </a:rPr>
              <a:t>Dancong</a:t>
            </a:r>
            <a:endParaRPr lang="zh-CN" alt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-19987888" y="-11866116"/>
            <a:ext cx="4344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Guangdong Province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-3733700" y="-11874788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Guangzhou City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0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24793" y="519546"/>
            <a:ext cx="10099961" cy="4379037"/>
            <a:chOff x="924793" y="519546"/>
            <a:chExt cx="10099961" cy="437903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8309" t="10233" r="9915" b="4401"/>
            <a:stretch/>
          </p:blipFill>
          <p:spPr>
            <a:xfrm>
              <a:off x="924793" y="529936"/>
              <a:ext cx="5008418" cy="400050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8659" t="9424" r="10583" b="4989"/>
            <a:stretch/>
          </p:blipFill>
          <p:spPr>
            <a:xfrm>
              <a:off x="6078681" y="519546"/>
              <a:ext cx="4946073" cy="4010891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207513" y="4436918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367713" y="443691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34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556520" y="101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6520" y="101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96046" y="101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6046" y="101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64338" y="321569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64338" y="321569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96046" y="3402734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6046" y="3402734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229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803453"/>
              </p:ext>
            </p:extLst>
          </p:nvPr>
        </p:nvGraphicFramePr>
        <p:xfrm>
          <a:off x="986993" y="628362"/>
          <a:ext cx="5969496" cy="456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6993" y="628362"/>
                        <a:ext cx="5969496" cy="4567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617216"/>
              </p:ext>
            </p:extLst>
          </p:nvPr>
        </p:nvGraphicFramePr>
        <p:xfrm>
          <a:off x="5742401" y="628362"/>
          <a:ext cx="5969496" cy="456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42401" y="628362"/>
                        <a:ext cx="5969496" cy="4567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44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816424"/>
              </p:ext>
            </p:extLst>
          </p:nvPr>
        </p:nvGraphicFramePr>
        <p:xfrm>
          <a:off x="876849" y="397683"/>
          <a:ext cx="5965693" cy="4564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6849" y="397683"/>
                        <a:ext cx="5965693" cy="4564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08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67446" y="84657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446" y="84657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03" y="659823"/>
            <a:ext cx="6124575" cy="4686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28008" y="446809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叶绿素</a:t>
            </a:r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04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25883" y="50367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5883" y="50367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294" y="670214"/>
            <a:ext cx="6124575" cy="4686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1700" y="468630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叶绿素</a:t>
            </a:r>
            <a:r>
              <a:rPr lang="en-US" altLang="zh-CN" dirty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1799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89565" y="638752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565" y="638752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202873" y="47694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类胡萝卜素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8083" t="9808" r="10118" b="4449"/>
          <a:stretch/>
        </p:blipFill>
        <p:spPr>
          <a:xfrm>
            <a:off x="5795493" y="1378039"/>
            <a:ext cx="5009882" cy="40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1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23311" y="73227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3311" y="73227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494" y="805295"/>
            <a:ext cx="6124575" cy="4686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34045" y="47486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茶多酚</a:t>
            </a:r>
          </a:p>
        </p:txBody>
      </p:sp>
    </p:spTree>
    <p:extLst>
      <p:ext uri="{BB962C8B-B14F-4D97-AF65-F5344CB8AC3E}">
        <p14:creationId xmlns:p14="http://schemas.microsoft.com/office/powerpoint/2010/main" val="344428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75265" y="534843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5265" y="534843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540" y="909205"/>
            <a:ext cx="6124575" cy="4686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30236" y="41459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氨基酸</a:t>
            </a:r>
          </a:p>
        </p:txBody>
      </p:sp>
    </p:spTree>
    <p:extLst>
      <p:ext uri="{BB962C8B-B14F-4D97-AF65-F5344CB8AC3E}">
        <p14:creationId xmlns:p14="http://schemas.microsoft.com/office/powerpoint/2010/main" val="1894916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81890" y="-2649683"/>
            <a:ext cx="10422083" cy="8473058"/>
            <a:chOff x="581890" y="-2649683"/>
            <a:chExt cx="10422083" cy="847305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8150" t="9867" r="10582" b="5210"/>
            <a:stretch/>
          </p:blipFill>
          <p:spPr>
            <a:xfrm>
              <a:off x="581890" y="-2649683"/>
              <a:ext cx="4977246" cy="397971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8829" t="8980" r="10413" b="5432"/>
            <a:stretch/>
          </p:blipFill>
          <p:spPr>
            <a:xfrm>
              <a:off x="6057901" y="-2649683"/>
              <a:ext cx="4946072" cy="401089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880197" y="1298863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311022" y="1330036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48745" y="5361710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/>
            <a:srcRect l="8083" t="9808" r="10118" b="4449"/>
            <a:stretch/>
          </p:blipFill>
          <p:spPr>
            <a:xfrm>
              <a:off x="3329029" y="1298863"/>
              <a:ext cx="5009882" cy="4018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矩形 146"/>
          <p:cNvSpPr/>
          <p:nvPr/>
        </p:nvSpPr>
        <p:spPr>
          <a:xfrm>
            <a:off x="-18929001" y="-4969136"/>
            <a:ext cx="36349385" cy="4084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正五边形 2"/>
          <p:cNvSpPr/>
          <p:nvPr/>
        </p:nvSpPr>
        <p:spPr>
          <a:xfrm>
            <a:off x="-16101900" y="560929"/>
            <a:ext cx="2912400" cy="2772000"/>
          </a:xfrm>
          <a:prstGeom prst="pentag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-16445700" y="3332929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正五边形 7"/>
          <p:cNvSpPr/>
          <p:nvPr/>
        </p:nvSpPr>
        <p:spPr>
          <a:xfrm rot="10800000">
            <a:off x="-16101900" y="6450529"/>
            <a:ext cx="2912400" cy="2772000"/>
          </a:xfrm>
          <a:prstGeom prst="pentag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正五边形 8"/>
          <p:cNvSpPr/>
          <p:nvPr/>
        </p:nvSpPr>
        <p:spPr>
          <a:xfrm>
            <a:off x="-9945847" y="560929"/>
            <a:ext cx="2912400" cy="2772000"/>
          </a:xfrm>
          <a:prstGeom prst="pentag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>
            <a:off x="-10289647" y="3332929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正五边形 10"/>
          <p:cNvSpPr/>
          <p:nvPr/>
        </p:nvSpPr>
        <p:spPr>
          <a:xfrm rot="10800000">
            <a:off x="-9945847" y="6450529"/>
            <a:ext cx="2912400" cy="2772000"/>
          </a:xfrm>
          <a:prstGeom prst="pentag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3" idx="5"/>
          </p:cNvCxnSpPr>
          <p:nvPr/>
        </p:nvCxnSpPr>
        <p:spPr>
          <a:xfrm flipV="1">
            <a:off x="-13189503" y="560929"/>
            <a:ext cx="1684277" cy="10588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9" idx="1"/>
          </p:cNvCxnSpPr>
          <p:nvPr/>
        </p:nvCxnSpPr>
        <p:spPr>
          <a:xfrm flipH="1" flipV="1">
            <a:off x="-11505226" y="560929"/>
            <a:ext cx="1559382" cy="10588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-13189503" y="8163722"/>
            <a:ext cx="1559382" cy="10588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-11630125" y="8163722"/>
            <a:ext cx="1684277" cy="10588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-11505226" y="-825071"/>
            <a:ext cx="0" cy="14154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" idx="0"/>
          </p:cNvCxnSpPr>
          <p:nvPr/>
        </p:nvCxnSpPr>
        <p:spPr>
          <a:xfrm flipV="1">
            <a:off x="-14645700" y="-982121"/>
            <a:ext cx="0" cy="15430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-14645700" y="884780"/>
            <a:ext cx="1112397" cy="8115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 flipV="1">
            <a:off x="-8480474" y="884780"/>
            <a:ext cx="1112397" cy="8115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-11447124" y="884780"/>
            <a:ext cx="1112397" cy="8115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-13984109" y="3409502"/>
            <a:ext cx="4709480" cy="2870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13984109" y="3005736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N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9802451" y="3005735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N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13984109" y="6140200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N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9802451" y="6140199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N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12173817" y="4543404"/>
            <a:ext cx="1337182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Mg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 flipV="1">
            <a:off x="-13392376" y="3583550"/>
            <a:ext cx="1267929" cy="87872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-11010900" y="3607986"/>
            <a:ext cx="1194496" cy="854292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-13192780" y="5227445"/>
            <a:ext cx="1194496" cy="854292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 flipV="1">
            <a:off x="-11069390" y="5203009"/>
            <a:ext cx="1267929" cy="87872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 flipV="1">
            <a:off x="-8788940" y="3073125"/>
            <a:ext cx="1021617" cy="13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-7702550" y="4969549"/>
            <a:ext cx="687251" cy="11706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-16083403" y="5002754"/>
            <a:ext cx="685185" cy="11374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-14980555" y="-1594512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-11840081" y="-1594512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V="1">
            <a:off x="-8489648" y="-952709"/>
            <a:ext cx="0" cy="15430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-8824503" y="-1594512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R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-6349123" y="852889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2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75" name="直接连接符 74"/>
          <p:cNvCxnSpPr/>
          <p:nvPr/>
        </p:nvCxnSpPr>
        <p:spPr>
          <a:xfrm flipV="1">
            <a:off x="-5186665" y="232194"/>
            <a:ext cx="600300" cy="6206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9" idx="5"/>
          </p:cNvCxnSpPr>
          <p:nvPr/>
        </p:nvCxnSpPr>
        <p:spPr>
          <a:xfrm flipV="1">
            <a:off x="-7033450" y="1455140"/>
            <a:ext cx="804892" cy="16459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-4888307" y="-482310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flipH="1" flipV="1">
            <a:off x="-6689647" y="4878970"/>
            <a:ext cx="1021617" cy="13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-5521520" y="4590603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-13727231" y="-2578647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-16305838" y="-2808445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90" name="直接连接符 89"/>
          <p:cNvCxnSpPr/>
          <p:nvPr/>
        </p:nvCxnSpPr>
        <p:spPr>
          <a:xfrm flipH="1" flipV="1">
            <a:off x="-15544828" y="-2295646"/>
            <a:ext cx="627971" cy="59419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 flipV="1">
            <a:off x="-15740811" y="-2102965"/>
            <a:ext cx="627971" cy="59419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-16305838" y="-4375041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-17750119" y="-1809892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96" name="直接连接符 95"/>
          <p:cNvCxnSpPr>
            <a:stCxn id="89" idx="0"/>
            <a:endCxn id="94" idx="2"/>
          </p:cNvCxnSpPr>
          <p:nvPr/>
        </p:nvCxnSpPr>
        <p:spPr>
          <a:xfrm flipV="1">
            <a:off x="-15970983" y="-3772790"/>
            <a:ext cx="0" cy="9643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V="1">
            <a:off x="-14337765" y="-2016432"/>
            <a:ext cx="582666" cy="4211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-17080409" y="-2246342"/>
            <a:ext cx="774571" cy="436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endCxn id="3" idx="1"/>
          </p:cNvCxnSpPr>
          <p:nvPr/>
        </p:nvCxnSpPr>
        <p:spPr>
          <a:xfrm>
            <a:off x="-17207486" y="852889"/>
            <a:ext cx="1105589" cy="7668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/>
          <p:cNvSpPr/>
          <p:nvPr/>
        </p:nvSpPr>
        <p:spPr>
          <a:xfrm>
            <a:off x="-18542975" y="178935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-6275556" y="8003062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107" name="直接连接符 106"/>
          <p:cNvCxnSpPr>
            <a:stCxn id="11" idx="1"/>
          </p:cNvCxnSpPr>
          <p:nvPr/>
        </p:nvCxnSpPr>
        <p:spPr>
          <a:xfrm>
            <a:off x="-7033450" y="8163722"/>
            <a:ext cx="804892" cy="1404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-8473102" y="8087149"/>
            <a:ext cx="1114177" cy="8023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-11286320" y="8523829"/>
            <a:ext cx="1249541" cy="7905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 flipH="1" flipV="1">
            <a:off x="-17450485" y="4885364"/>
            <a:ext cx="1021617" cy="13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-18110992" y="4590603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123" name="直接连接符 122"/>
          <p:cNvCxnSpPr/>
          <p:nvPr/>
        </p:nvCxnSpPr>
        <p:spPr>
          <a:xfrm flipH="1" flipV="1">
            <a:off x="-13829734" y="7003709"/>
            <a:ext cx="360959" cy="11247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flipH="1" flipV="1">
            <a:off x="-15838063" y="1696309"/>
            <a:ext cx="459091" cy="13768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等腰三角形 129"/>
          <p:cNvSpPr/>
          <p:nvPr/>
        </p:nvSpPr>
        <p:spPr>
          <a:xfrm rot="1673658">
            <a:off x="-16454533" y="8343807"/>
            <a:ext cx="152607" cy="698635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-18929001" y="7550129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131" name="直接连接符 130"/>
          <p:cNvCxnSpPr>
            <a:stCxn id="8" idx="5"/>
          </p:cNvCxnSpPr>
          <p:nvPr/>
        </p:nvCxnSpPr>
        <p:spPr>
          <a:xfrm flipH="1" flipV="1">
            <a:off x="-17527988" y="7851254"/>
            <a:ext cx="1426091" cy="31246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/>
          <p:cNvSpPr/>
          <p:nvPr/>
        </p:nvSpPr>
        <p:spPr>
          <a:xfrm>
            <a:off x="-17047940" y="8921401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139" name="等腰三角形 138"/>
          <p:cNvSpPr/>
          <p:nvPr/>
        </p:nvSpPr>
        <p:spPr>
          <a:xfrm>
            <a:off x="-14722004" y="9523652"/>
            <a:ext cx="152607" cy="698635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/>
          <p:cNvSpPr/>
          <p:nvPr/>
        </p:nvSpPr>
        <p:spPr>
          <a:xfrm>
            <a:off x="-15312942" y="10222284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2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-16548394" y="9723935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 flipH="1">
            <a:off x="-15916456" y="9216858"/>
            <a:ext cx="1270756" cy="704303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-16231412" y="11542582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2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148" name="直接连接符 147"/>
          <p:cNvCxnSpPr/>
          <p:nvPr/>
        </p:nvCxnSpPr>
        <p:spPr>
          <a:xfrm flipH="1">
            <a:off x="-15752543" y="10786049"/>
            <a:ext cx="627972" cy="6792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-15878684" y="12242724"/>
            <a:ext cx="0" cy="98345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/>
          <p:cNvSpPr/>
          <p:nvPr/>
        </p:nvSpPr>
        <p:spPr>
          <a:xfrm>
            <a:off x="-16231522" y="13361229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CO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2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157" name="直接连接符 156"/>
          <p:cNvCxnSpPr/>
          <p:nvPr/>
        </p:nvCxnSpPr>
        <p:spPr>
          <a:xfrm flipV="1">
            <a:off x="-11630125" y="9216861"/>
            <a:ext cx="0" cy="13218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flipV="1">
            <a:off x="-8492923" y="9232191"/>
            <a:ext cx="0" cy="13065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 flipH="1">
            <a:off x="-11640035" y="10523409"/>
            <a:ext cx="3166934" cy="153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-12758412" y="11378365"/>
            <a:ext cx="66971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170" name="等腰三角形 169"/>
          <p:cNvSpPr/>
          <p:nvPr/>
        </p:nvSpPr>
        <p:spPr>
          <a:xfrm rot="2348524">
            <a:off x="-12104923" y="10659143"/>
            <a:ext cx="152607" cy="698635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/>
          <p:nvPr/>
        </p:nvCxnSpPr>
        <p:spPr>
          <a:xfrm>
            <a:off x="-11630125" y="10602454"/>
            <a:ext cx="0" cy="14361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/>
          <p:cNvSpPr/>
          <p:nvPr/>
        </p:nvSpPr>
        <p:spPr>
          <a:xfrm>
            <a:off x="-12328048" y="12258132"/>
            <a:ext cx="3528214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CO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2</a:t>
            </a:r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  <a:p>
            <a:pPr algn="ctr"/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-7869517" y="11378365"/>
            <a:ext cx="701883" cy="544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O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179" name="直接连接符 178"/>
          <p:cNvCxnSpPr/>
          <p:nvPr/>
        </p:nvCxnSpPr>
        <p:spPr>
          <a:xfrm flipH="1" flipV="1">
            <a:off x="-8375489" y="10526450"/>
            <a:ext cx="725600" cy="8080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 flipH="1" flipV="1">
            <a:off x="-8542461" y="10652987"/>
            <a:ext cx="725600" cy="8080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flipH="1" flipV="1">
            <a:off x="-14722002" y="14098535"/>
            <a:ext cx="966904" cy="5701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flipH="1">
            <a:off x="-13755098" y="13761722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/>
          <p:cNvCxnSpPr/>
          <p:nvPr/>
        </p:nvCxnSpPr>
        <p:spPr>
          <a:xfrm>
            <a:off x="-12196299" y="13761722"/>
            <a:ext cx="1574164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flipH="1">
            <a:off x="-10622135" y="13761722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>
            <a:off x="-9063336" y="13761722"/>
            <a:ext cx="1574164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flipV="1">
            <a:off x="-7489172" y="13761722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flipH="1" flipV="1">
            <a:off x="-5930373" y="13761722"/>
            <a:ext cx="1574164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flipH="1">
            <a:off x="-4356209" y="13761722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>
            <a:off x="-2797410" y="13761722"/>
            <a:ext cx="1574164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 flipV="1">
            <a:off x="-1223246" y="13761722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连接符 224"/>
          <p:cNvCxnSpPr/>
          <p:nvPr/>
        </p:nvCxnSpPr>
        <p:spPr>
          <a:xfrm>
            <a:off x="335553" y="13761722"/>
            <a:ext cx="1574164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flipV="1">
            <a:off x="1894352" y="13761722"/>
            <a:ext cx="1574164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>
            <a:off x="3468516" y="13761722"/>
            <a:ext cx="1574164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flipH="1">
            <a:off x="5042680" y="13761722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>
            <a:off x="6601479" y="13761722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V="1">
            <a:off x="8175643" y="13761722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/>
          <p:cNvCxnSpPr/>
          <p:nvPr/>
        </p:nvCxnSpPr>
        <p:spPr>
          <a:xfrm flipV="1">
            <a:off x="-10622135" y="14668663"/>
            <a:ext cx="0" cy="17861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/>
          <p:nvPr/>
        </p:nvCxnSpPr>
        <p:spPr>
          <a:xfrm flipV="1">
            <a:off x="-4356209" y="14668663"/>
            <a:ext cx="0" cy="17861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/>
          <p:cNvCxnSpPr/>
          <p:nvPr/>
        </p:nvCxnSpPr>
        <p:spPr>
          <a:xfrm flipV="1">
            <a:off x="1909717" y="14668663"/>
            <a:ext cx="0" cy="17861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/>
          <p:cNvCxnSpPr/>
          <p:nvPr/>
        </p:nvCxnSpPr>
        <p:spPr>
          <a:xfrm flipV="1">
            <a:off x="8175641" y="14668663"/>
            <a:ext cx="2" cy="17861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矩形 255"/>
          <p:cNvSpPr/>
          <p:nvPr/>
        </p:nvSpPr>
        <p:spPr>
          <a:xfrm>
            <a:off x="-4798214" y="16454781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1494622" y="16454781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258" name="直接连接符 257"/>
          <p:cNvCxnSpPr/>
          <p:nvPr/>
        </p:nvCxnSpPr>
        <p:spPr>
          <a:xfrm flipH="1" flipV="1">
            <a:off x="-12173817" y="14098535"/>
            <a:ext cx="1282891" cy="7306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矩形 261"/>
          <p:cNvSpPr/>
          <p:nvPr/>
        </p:nvSpPr>
        <p:spPr>
          <a:xfrm>
            <a:off x="-1416204" y="3939905"/>
            <a:ext cx="5548493" cy="95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 err="1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chl</a:t>
            </a:r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 a R = - 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-1205393" y="5801987"/>
            <a:ext cx="5548493" cy="95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 err="1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chl</a:t>
            </a:r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 b R = - CHO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265" name="六边形 264"/>
          <p:cNvSpPr/>
          <p:nvPr/>
        </p:nvSpPr>
        <p:spPr>
          <a:xfrm rot="5400000">
            <a:off x="-19033169" y="21955705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六边形 267"/>
          <p:cNvSpPr/>
          <p:nvPr/>
        </p:nvSpPr>
        <p:spPr>
          <a:xfrm rot="5400000">
            <a:off x="-15915569" y="21955705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六边形 269"/>
          <p:cNvSpPr/>
          <p:nvPr/>
        </p:nvSpPr>
        <p:spPr>
          <a:xfrm rot="5400000">
            <a:off x="-12797969" y="21955705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六边形 270"/>
          <p:cNvSpPr/>
          <p:nvPr/>
        </p:nvSpPr>
        <p:spPr>
          <a:xfrm rot="5400000">
            <a:off x="-9680369" y="21955705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六边形 271"/>
          <p:cNvSpPr/>
          <p:nvPr/>
        </p:nvSpPr>
        <p:spPr>
          <a:xfrm rot="5400000">
            <a:off x="-6562769" y="21955705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六边形 272"/>
          <p:cNvSpPr/>
          <p:nvPr/>
        </p:nvSpPr>
        <p:spPr>
          <a:xfrm rot="5400000">
            <a:off x="-3445169" y="21955705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六边形 273"/>
          <p:cNvSpPr/>
          <p:nvPr/>
        </p:nvSpPr>
        <p:spPr>
          <a:xfrm rot="5400000">
            <a:off x="-327569" y="21955705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六边形 274"/>
          <p:cNvSpPr/>
          <p:nvPr/>
        </p:nvSpPr>
        <p:spPr>
          <a:xfrm rot="5400000">
            <a:off x="2790031" y="21955705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六边形 275"/>
          <p:cNvSpPr/>
          <p:nvPr/>
        </p:nvSpPr>
        <p:spPr>
          <a:xfrm rot="5400000">
            <a:off x="5907631" y="21955705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六边形 276"/>
          <p:cNvSpPr/>
          <p:nvPr/>
        </p:nvSpPr>
        <p:spPr>
          <a:xfrm rot="5400000">
            <a:off x="9025231" y="21955705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六边形 277"/>
          <p:cNvSpPr/>
          <p:nvPr/>
        </p:nvSpPr>
        <p:spPr>
          <a:xfrm rot="5400000">
            <a:off x="12142831" y="21955705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六边形 278"/>
          <p:cNvSpPr/>
          <p:nvPr/>
        </p:nvSpPr>
        <p:spPr>
          <a:xfrm rot="5400000">
            <a:off x="13701630" y="19278511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矩形 266"/>
          <p:cNvSpPr/>
          <p:nvPr/>
        </p:nvSpPr>
        <p:spPr>
          <a:xfrm>
            <a:off x="-15636128" y="22666548"/>
            <a:ext cx="33056512" cy="5950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4" name="直接连接符 283"/>
          <p:cNvCxnSpPr/>
          <p:nvPr/>
        </p:nvCxnSpPr>
        <p:spPr>
          <a:xfrm>
            <a:off x="-17233169" y="22022536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/>
          <p:nvPr/>
        </p:nvCxnSpPr>
        <p:spPr>
          <a:xfrm>
            <a:off x="-14115569" y="22022536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/>
          <p:cNvCxnSpPr/>
          <p:nvPr/>
        </p:nvCxnSpPr>
        <p:spPr>
          <a:xfrm>
            <a:off x="-10997969" y="22022536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/>
          <p:cNvCxnSpPr/>
          <p:nvPr/>
        </p:nvCxnSpPr>
        <p:spPr>
          <a:xfrm>
            <a:off x="-7880369" y="22022536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/>
          <p:cNvCxnSpPr/>
          <p:nvPr/>
        </p:nvCxnSpPr>
        <p:spPr>
          <a:xfrm>
            <a:off x="-4762769" y="22022536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连接符 292"/>
          <p:cNvCxnSpPr/>
          <p:nvPr/>
        </p:nvCxnSpPr>
        <p:spPr>
          <a:xfrm>
            <a:off x="-1645169" y="22022536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连接符 293"/>
          <p:cNvCxnSpPr/>
          <p:nvPr/>
        </p:nvCxnSpPr>
        <p:spPr>
          <a:xfrm>
            <a:off x="1472431" y="22022536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/>
          <p:nvPr/>
        </p:nvCxnSpPr>
        <p:spPr>
          <a:xfrm>
            <a:off x="4590031" y="22022536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295"/>
          <p:cNvCxnSpPr/>
          <p:nvPr/>
        </p:nvCxnSpPr>
        <p:spPr>
          <a:xfrm>
            <a:off x="7707631" y="22022536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连接符 296"/>
          <p:cNvCxnSpPr/>
          <p:nvPr/>
        </p:nvCxnSpPr>
        <p:spPr>
          <a:xfrm>
            <a:off x="10825229" y="22022536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/>
          <p:nvPr/>
        </p:nvCxnSpPr>
        <p:spPr>
          <a:xfrm>
            <a:off x="14285422" y="21602828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矩形 306"/>
          <p:cNvSpPr/>
          <p:nvPr/>
        </p:nvSpPr>
        <p:spPr>
          <a:xfrm>
            <a:off x="-14871931" y="23545298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308" name="矩形 307"/>
          <p:cNvSpPr/>
          <p:nvPr/>
        </p:nvSpPr>
        <p:spPr>
          <a:xfrm>
            <a:off x="-16077351" y="25491013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299" name="直接连接符 298"/>
          <p:cNvCxnSpPr>
            <a:stCxn id="268" idx="1"/>
          </p:cNvCxnSpPr>
          <p:nvPr/>
        </p:nvCxnSpPr>
        <p:spPr>
          <a:xfrm flipV="1">
            <a:off x="-15674368" y="23929433"/>
            <a:ext cx="802437" cy="4781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连接符 301"/>
          <p:cNvCxnSpPr>
            <a:stCxn id="268" idx="1"/>
          </p:cNvCxnSpPr>
          <p:nvPr/>
        </p:nvCxnSpPr>
        <p:spPr>
          <a:xfrm flipH="1">
            <a:off x="-15674370" y="24407564"/>
            <a:ext cx="2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连接符 308"/>
          <p:cNvCxnSpPr>
            <a:stCxn id="265" idx="3"/>
          </p:cNvCxnSpPr>
          <p:nvPr/>
        </p:nvCxnSpPr>
        <p:spPr>
          <a:xfrm flipV="1">
            <a:off x="-17233169" y="20759408"/>
            <a:ext cx="0" cy="9550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矩形 313"/>
          <p:cNvSpPr/>
          <p:nvPr/>
        </p:nvSpPr>
        <p:spPr>
          <a:xfrm>
            <a:off x="-17553933" y="20157157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15" name="直接连接符 314"/>
          <p:cNvCxnSpPr/>
          <p:nvPr/>
        </p:nvCxnSpPr>
        <p:spPr>
          <a:xfrm flipV="1">
            <a:off x="-10971060" y="20817230"/>
            <a:ext cx="0" cy="9550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矩形 315"/>
          <p:cNvSpPr/>
          <p:nvPr/>
        </p:nvSpPr>
        <p:spPr>
          <a:xfrm>
            <a:off x="-11291824" y="20214979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17" name="直接连接符 316"/>
          <p:cNvCxnSpPr/>
          <p:nvPr/>
        </p:nvCxnSpPr>
        <p:spPr>
          <a:xfrm flipV="1">
            <a:off x="-4770693" y="20740964"/>
            <a:ext cx="0" cy="9550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矩形 317"/>
          <p:cNvSpPr/>
          <p:nvPr/>
        </p:nvSpPr>
        <p:spPr>
          <a:xfrm>
            <a:off x="-5091457" y="20138713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21" name="直接连接符 320"/>
          <p:cNvCxnSpPr>
            <a:endCxn id="275" idx="2"/>
          </p:cNvCxnSpPr>
          <p:nvPr/>
        </p:nvCxnSpPr>
        <p:spPr>
          <a:xfrm flipV="1">
            <a:off x="3031230" y="22621446"/>
            <a:ext cx="2" cy="10559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矩形 325"/>
          <p:cNvSpPr/>
          <p:nvPr/>
        </p:nvSpPr>
        <p:spPr>
          <a:xfrm>
            <a:off x="2679253" y="23731791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27" name="直接连接符 326"/>
          <p:cNvCxnSpPr/>
          <p:nvPr/>
        </p:nvCxnSpPr>
        <p:spPr>
          <a:xfrm flipV="1">
            <a:off x="9248905" y="22582150"/>
            <a:ext cx="2" cy="10559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矩形 327"/>
          <p:cNvSpPr/>
          <p:nvPr/>
        </p:nvSpPr>
        <p:spPr>
          <a:xfrm>
            <a:off x="8896928" y="23692495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29" name="直接连接符 328"/>
          <p:cNvCxnSpPr/>
          <p:nvPr/>
        </p:nvCxnSpPr>
        <p:spPr>
          <a:xfrm flipV="1">
            <a:off x="15538477" y="22621446"/>
            <a:ext cx="2" cy="10559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矩形 329"/>
          <p:cNvSpPr/>
          <p:nvPr/>
        </p:nvSpPr>
        <p:spPr>
          <a:xfrm>
            <a:off x="15186500" y="23731791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31" name="直接连接符 330"/>
          <p:cNvCxnSpPr/>
          <p:nvPr/>
        </p:nvCxnSpPr>
        <p:spPr>
          <a:xfrm flipV="1">
            <a:off x="13942828" y="18928422"/>
            <a:ext cx="2" cy="10559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矩形 332"/>
          <p:cNvSpPr/>
          <p:nvPr/>
        </p:nvSpPr>
        <p:spPr>
          <a:xfrm>
            <a:off x="13638760" y="18238116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334" name="矩形 333"/>
          <p:cNvSpPr/>
          <p:nvPr/>
        </p:nvSpPr>
        <p:spPr>
          <a:xfrm>
            <a:off x="11618084" y="20286244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3</a:t>
            </a:r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C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32" name="直接连接符 331"/>
          <p:cNvCxnSpPr/>
          <p:nvPr/>
        </p:nvCxnSpPr>
        <p:spPr>
          <a:xfrm flipV="1">
            <a:off x="13110240" y="19961707"/>
            <a:ext cx="802437" cy="4781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六边形 335"/>
          <p:cNvSpPr/>
          <p:nvPr/>
        </p:nvSpPr>
        <p:spPr>
          <a:xfrm rot="5400000">
            <a:off x="-16600025" y="30815143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六边形 336"/>
          <p:cNvSpPr/>
          <p:nvPr/>
        </p:nvSpPr>
        <p:spPr>
          <a:xfrm rot="5400000">
            <a:off x="-13484832" y="30815143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9" name="直接连接符 338"/>
          <p:cNvCxnSpPr/>
          <p:nvPr/>
        </p:nvCxnSpPr>
        <p:spPr>
          <a:xfrm>
            <a:off x="-14798559" y="30926033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/>
          <p:nvPr/>
        </p:nvCxnSpPr>
        <p:spPr>
          <a:xfrm>
            <a:off x="-16088523" y="31640408"/>
            <a:ext cx="0" cy="1470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连接符 342"/>
          <p:cNvCxnSpPr/>
          <p:nvPr/>
        </p:nvCxnSpPr>
        <p:spPr>
          <a:xfrm flipH="1">
            <a:off x="-14739797" y="33155646"/>
            <a:ext cx="1202310" cy="6633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六边形 345"/>
          <p:cNvSpPr/>
          <p:nvPr/>
        </p:nvSpPr>
        <p:spPr>
          <a:xfrm rot="5400000">
            <a:off x="-9560274" y="28486113"/>
            <a:ext cx="3600000" cy="3117600"/>
          </a:xfrm>
          <a:prstGeom prst="hexagon">
            <a:avLst>
              <a:gd name="adj" fmla="val 29091"/>
              <a:gd name="vf" fmla="val 1154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7" name="直接连接符 346"/>
          <p:cNvCxnSpPr/>
          <p:nvPr/>
        </p:nvCxnSpPr>
        <p:spPr>
          <a:xfrm>
            <a:off x="-8901024" y="30841044"/>
            <a:ext cx="1216208" cy="7143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/>
          <p:nvPr/>
        </p:nvCxnSpPr>
        <p:spPr>
          <a:xfrm>
            <a:off x="-6535722" y="29318822"/>
            <a:ext cx="0" cy="14707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接连接符 348"/>
          <p:cNvCxnSpPr/>
          <p:nvPr/>
        </p:nvCxnSpPr>
        <p:spPr>
          <a:xfrm flipH="1">
            <a:off x="-8919108" y="28616093"/>
            <a:ext cx="1131390" cy="6601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矩形 352"/>
          <p:cNvSpPr/>
          <p:nvPr/>
        </p:nvSpPr>
        <p:spPr>
          <a:xfrm>
            <a:off x="-18791969" y="30244792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HO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50" name="直接连接符 349"/>
          <p:cNvCxnSpPr>
            <a:endCxn id="336" idx="2"/>
          </p:cNvCxnSpPr>
          <p:nvPr/>
        </p:nvCxnSpPr>
        <p:spPr>
          <a:xfrm>
            <a:off x="-17460658" y="30752235"/>
            <a:ext cx="1101834" cy="7286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矩形 354"/>
          <p:cNvSpPr/>
          <p:nvPr/>
        </p:nvSpPr>
        <p:spPr>
          <a:xfrm flipV="1">
            <a:off x="-12027424" y="30244792"/>
            <a:ext cx="619311" cy="737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O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56" name="直接连接符 355"/>
          <p:cNvCxnSpPr/>
          <p:nvPr/>
        </p:nvCxnSpPr>
        <p:spPr>
          <a:xfrm>
            <a:off x="-14802432" y="34172264"/>
            <a:ext cx="0" cy="10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矩形 359"/>
          <p:cNvSpPr/>
          <p:nvPr/>
        </p:nvSpPr>
        <p:spPr>
          <a:xfrm>
            <a:off x="-15318569" y="35275384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OH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361" name="等腰三角形 360"/>
          <p:cNvSpPr/>
          <p:nvPr/>
        </p:nvSpPr>
        <p:spPr>
          <a:xfrm rot="14181480">
            <a:off x="-9696872" y="30792862"/>
            <a:ext cx="152607" cy="698635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矩形 362"/>
          <p:cNvSpPr/>
          <p:nvPr/>
        </p:nvSpPr>
        <p:spPr>
          <a:xfrm>
            <a:off x="-9415911" y="33729663"/>
            <a:ext cx="175912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OR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1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362" name="等腰三角形 361"/>
          <p:cNvSpPr/>
          <p:nvPr/>
        </p:nvSpPr>
        <p:spPr>
          <a:xfrm rot="18096090">
            <a:off x="-9676781" y="33243055"/>
            <a:ext cx="152607" cy="698635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4" name="矩形 363"/>
          <p:cNvSpPr/>
          <p:nvPr/>
        </p:nvSpPr>
        <p:spPr>
          <a:xfrm>
            <a:off x="-8567232" y="26459148"/>
            <a:ext cx="1759120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R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2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65" name="直接连接符 364"/>
          <p:cNvCxnSpPr/>
          <p:nvPr/>
        </p:nvCxnSpPr>
        <p:spPr>
          <a:xfrm>
            <a:off x="-7760274" y="27159987"/>
            <a:ext cx="0" cy="10993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矩形 369"/>
          <p:cNvSpPr/>
          <p:nvPr/>
        </p:nvSpPr>
        <p:spPr>
          <a:xfrm>
            <a:off x="-5025554" y="27804664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OH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66" name="直接连接符 365"/>
          <p:cNvCxnSpPr>
            <a:stCxn id="346" idx="4"/>
          </p:cNvCxnSpPr>
          <p:nvPr/>
        </p:nvCxnSpPr>
        <p:spPr>
          <a:xfrm flipV="1">
            <a:off x="-6201475" y="28259341"/>
            <a:ext cx="1325894" cy="8925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矩形 373"/>
          <p:cNvSpPr/>
          <p:nvPr/>
        </p:nvSpPr>
        <p:spPr>
          <a:xfrm>
            <a:off x="-5071910" y="31513133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OH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371" name="直接连接符 370"/>
          <p:cNvCxnSpPr/>
          <p:nvPr/>
        </p:nvCxnSpPr>
        <p:spPr>
          <a:xfrm>
            <a:off x="-6201475" y="30976410"/>
            <a:ext cx="1322767" cy="8456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矩形 408"/>
          <p:cNvSpPr/>
          <p:nvPr/>
        </p:nvSpPr>
        <p:spPr>
          <a:xfrm flipV="1">
            <a:off x="5652614" y="30688671"/>
            <a:ext cx="619311" cy="737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O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410" name="矩形 409"/>
          <p:cNvSpPr/>
          <p:nvPr/>
        </p:nvSpPr>
        <p:spPr>
          <a:xfrm flipV="1">
            <a:off x="11900724" y="30688671"/>
            <a:ext cx="619311" cy="737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O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406" name="直接连接符 405"/>
          <p:cNvCxnSpPr/>
          <p:nvPr/>
        </p:nvCxnSpPr>
        <p:spPr>
          <a:xfrm flipV="1">
            <a:off x="12062118" y="31408871"/>
            <a:ext cx="2" cy="10559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接连接符 406"/>
          <p:cNvCxnSpPr/>
          <p:nvPr/>
        </p:nvCxnSpPr>
        <p:spPr>
          <a:xfrm flipV="1">
            <a:off x="12341518" y="31408870"/>
            <a:ext cx="2" cy="10559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接连接符 403"/>
          <p:cNvCxnSpPr/>
          <p:nvPr/>
        </p:nvCxnSpPr>
        <p:spPr>
          <a:xfrm flipV="1">
            <a:off x="5820182" y="31409373"/>
            <a:ext cx="2" cy="10559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连接符 404"/>
          <p:cNvCxnSpPr/>
          <p:nvPr/>
        </p:nvCxnSpPr>
        <p:spPr>
          <a:xfrm flipV="1">
            <a:off x="6099582" y="31409372"/>
            <a:ext cx="2" cy="10559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接连接符 414"/>
          <p:cNvCxnSpPr/>
          <p:nvPr/>
        </p:nvCxnSpPr>
        <p:spPr>
          <a:xfrm flipH="1" flipV="1">
            <a:off x="5962270" y="32422563"/>
            <a:ext cx="1565256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接连接符 417"/>
          <p:cNvCxnSpPr/>
          <p:nvPr/>
        </p:nvCxnSpPr>
        <p:spPr>
          <a:xfrm>
            <a:off x="7521069" y="33329504"/>
            <a:ext cx="0" cy="17861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/>
          <p:nvPr/>
        </p:nvCxnSpPr>
        <p:spPr>
          <a:xfrm flipH="1">
            <a:off x="7521069" y="32422563"/>
            <a:ext cx="1565256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/>
        </p:nvCxnSpPr>
        <p:spPr>
          <a:xfrm>
            <a:off x="9086325" y="32422563"/>
            <a:ext cx="1565256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接连接符 426"/>
          <p:cNvCxnSpPr/>
          <p:nvPr/>
        </p:nvCxnSpPr>
        <p:spPr>
          <a:xfrm flipH="1">
            <a:off x="10651581" y="32422563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连接符 429"/>
          <p:cNvCxnSpPr/>
          <p:nvPr/>
        </p:nvCxnSpPr>
        <p:spPr>
          <a:xfrm>
            <a:off x="12210380" y="32422563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/>
          <p:nvPr/>
        </p:nvCxnSpPr>
        <p:spPr>
          <a:xfrm flipV="1">
            <a:off x="13769179" y="32422563"/>
            <a:ext cx="1565256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接连接符 435"/>
          <p:cNvCxnSpPr/>
          <p:nvPr/>
        </p:nvCxnSpPr>
        <p:spPr>
          <a:xfrm flipH="1" flipV="1">
            <a:off x="15334435" y="32422563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矩形 438"/>
          <p:cNvSpPr/>
          <p:nvPr/>
        </p:nvSpPr>
        <p:spPr>
          <a:xfrm>
            <a:off x="3118120" y="33305640"/>
            <a:ext cx="1585711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HO</a:t>
            </a:r>
            <a:endParaRPr lang="zh-CN" altLang="en-US" sz="5400" b="1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412" name="直接连接符 411"/>
          <p:cNvCxnSpPr/>
          <p:nvPr/>
        </p:nvCxnSpPr>
        <p:spPr>
          <a:xfrm flipV="1">
            <a:off x="4403471" y="32422563"/>
            <a:ext cx="1558799" cy="906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矩形 439"/>
          <p:cNvSpPr/>
          <p:nvPr/>
        </p:nvSpPr>
        <p:spPr>
          <a:xfrm>
            <a:off x="6838361" y="35203329"/>
            <a:ext cx="2042386" cy="602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NH</a:t>
            </a:r>
            <a:r>
              <a:rPr lang="en-US" altLang="zh-CN" sz="5400" b="1" baseline="-250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2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sp>
        <p:nvSpPr>
          <p:cNvPr id="441" name="矩形 440"/>
          <p:cNvSpPr/>
          <p:nvPr/>
        </p:nvSpPr>
        <p:spPr>
          <a:xfrm>
            <a:off x="13440778" y="32845324"/>
            <a:ext cx="645113" cy="1784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N</a:t>
            </a:r>
          </a:p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H</a:t>
            </a:r>
            <a:endParaRPr lang="zh-CN" altLang="en-US" sz="5400" b="1" baseline="-25000" dirty="0">
              <a:solidFill>
                <a:schemeClr val="tx1"/>
              </a:solidFill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1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18786" y="-603093"/>
            <a:ext cx="12290876" cy="7461093"/>
            <a:chOff x="778443" y="-1920338"/>
            <a:chExt cx="12290876" cy="746109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8150" t="9867" r="10582" b="5210"/>
            <a:stretch/>
          </p:blipFill>
          <p:spPr>
            <a:xfrm>
              <a:off x="778443" y="-1877045"/>
              <a:ext cx="4049931" cy="323825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8829" t="8980" r="10413" b="5432"/>
            <a:stretch/>
          </p:blipFill>
          <p:spPr>
            <a:xfrm>
              <a:off x="4828375" y="-1920338"/>
              <a:ext cx="4046674" cy="328154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617144" y="1317457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658258" y="1298863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847707" y="1262766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/>
            <a:srcRect l="8083" t="9808" r="10118" b="4449"/>
            <a:stretch/>
          </p:blipFill>
          <p:spPr>
            <a:xfrm>
              <a:off x="9031881" y="-1877044"/>
              <a:ext cx="4037438" cy="323825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5"/>
            <a:srcRect l="8314" t="9424" r="10250" b="4102"/>
            <a:stretch/>
          </p:blipFill>
          <p:spPr>
            <a:xfrm>
              <a:off x="778443" y="1832952"/>
              <a:ext cx="4052309" cy="3292502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6"/>
            <a:srcRect l="8490" t="9423" r="10922" b="5211"/>
            <a:stretch/>
          </p:blipFill>
          <p:spPr>
            <a:xfrm>
              <a:off x="4786798" y="1788543"/>
              <a:ext cx="4064187" cy="3336911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2608327" y="5035099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615998" y="5079090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53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75409" y="1122216"/>
            <a:ext cx="10048009" cy="4482947"/>
            <a:chOff x="675409" y="1122216"/>
            <a:chExt cx="10048009" cy="448294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8314" t="9424" r="10250" b="4102"/>
            <a:stretch/>
          </p:blipFill>
          <p:spPr>
            <a:xfrm>
              <a:off x="675409" y="1122217"/>
              <a:ext cx="4987636" cy="405245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8490" t="9423" r="10922" b="5211"/>
            <a:stretch/>
          </p:blipFill>
          <p:spPr>
            <a:xfrm>
              <a:off x="5787736" y="1122216"/>
              <a:ext cx="4935682" cy="4052455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973715" y="5070763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3371" y="5143498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856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2" y="784080"/>
            <a:ext cx="4733925" cy="3638550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214719"/>
              </p:ext>
            </p:extLst>
          </p:nvPr>
        </p:nvGraphicFramePr>
        <p:xfrm>
          <a:off x="4052888" y="1144588"/>
          <a:ext cx="10083800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083240" imgH="2886480" progId="Origin95.Graph">
                  <p:embed/>
                </p:oleObj>
              </mc:Choice>
              <mc:Fallback>
                <p:oleObj name="Graph" r:id="rId3" imgW="10083240" imgH="2886480" progId="Origin95.Grap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8" y="1144588"/>
                        <a:ext cx="10083800" cy="288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8246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42" y="784080"/>
            <a:ext cx="4733925" cy="3638550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164070"/>
              </p:ext>
            </p:extLst>
          </p:nvPr>
        </p:nvGraphicFramePr>
        <p:xfrm>
          <a:off x="6934200" y="1144588"/>
          <a:ext cx="4319588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4320000" imgH="2886480" progId="Origin95.Graph">
                  <p:embed/>
                </p:oleObj>
              </mc:Choice>
              <mc:Fallback>
                <p:oleObj name="Graph" r:id="rId3" imgW="4320000" imgH="2886480" progId="Origin95.Grap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4200" y="1144588"/>
                        <a:ext cx="4319588" cy="288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827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4" t="8697" r="10393" b="4574"/>
          <a:stretch/>
        </p:blipFill>
        <p:spPr>
          <a:xfrm>
            <a:off x="3973794" y="1974079"/>
            <a:ext cx="3050850" cy="26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44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40627" y="40212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一阶微分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50574" y="27507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0574" y="27507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5930" t="8736" r="10899" b="5374"/>
          <a:stretch/>
        </p:blipFill>
        <p:spPr>
          <a:xfrm>
            <a:off x="5520583" y="623843"/>
            <a:ext cx="5101839" cy="40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28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028556" y="794616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556" y="794616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4885" t="9765" r="12512" b="5065"/>
          <a:stretch/>
        </p:blipFill>
        <p:spPr>
          <a:xfrm>
            <a:off x="5742775" y="871671"/>
            <a:ext cx="5059110" cy="399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60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43711" y="735727"/>
            <a:ext cx="9930060" cy="4361834"/>
            <a:chOff x="643711" y="735727"/>
            <a:chExt cx="9930060" cy="4361834"/>
          </a:xfrm>
        </p:grpSpPr>
        <p:sp>
          <p:nvSpPr>
            <p:cNvPr id="5" name="文本框 4"/>
            <p:cNvSpPr txBox="1"/>
            <p:nvPr/>
          </p:nvSpPr>
          <p:spPr>
            <a:xfrm>
              <a:off x="2932978" y="4620943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958830" y="4635896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l="5930" t="8736" r="10899" b="5374"/>
            <a:stretch/>
          </p:blipFill>
          <p:spPr>
            <a:xfrm>
              <a:off x="643711" y="735727"/>
              <a:ext cx="4967903" cy="39194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l="4885" t="9765" r="12512" b="5065"/>
            <a:stretch/>
          </p:blipFill>
          <p:spPr>
            <a:xfrm>
              <a:off x="5602139" y="761364"/>
              <a:ext cx="4971632" cy="3930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9433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29936" y="623455"/>
            <a:ext cx="10342419" cy="4493337"/>
            <a:chOff x="529936" y="623455"/>
            <a:chExt cx="10342419" cy="449333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6182" t="7872" r="10136" b="4767"/>
            <a:stretch/>
          </p:blipFill>
          <p:spPr>
            <a:xfrm>
              <a:off x="529936" y="623455"/>
              <a:ext cx="5133109" cy="409401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4522" t="8842" r="11666" b="4416"/>
            <a:stretch/>
          </p:blipFill>
          <p:spPr>
            <a:xfrm>
              <a:off x="5739246" y="623455"/>
              <a:ext cx="5133109" cy="409401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864610" y="4655127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172475" y="4634344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74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9645" y="472786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叶绿素</a:t>
            </a:r>
            <a:r>
              <a:rPr lang="en-US" altLang="zh-CN" dirty="0"/>
              <a:t>a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554569"/>
              </p:ext>
            </p:extLst>
          </p:nvPr>
        </p:nvGraphicFramePr>
        <p:xfrm>
          <a:off x="1101725" y="849313"/>
          <a:ext cx="2879725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2879640" imgH="2204280" progId="Origin95.Graph">
                  <p:embed/>
                </p:oleObj>
              </mc:Choice>
              <mc:Fallback>
                <p:oleObj name="Graph" r:id="rId2" imgW="2879640" imgH="2204280" progId="Origin95.Grap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01725" y="849313"/>
                        <a:ext cx="2879725" cy="220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t="9764" r="12256" b="4704"/>
          <a:stretch/>
        </p:blipFill>
        <p:spPr>
          <a:xfrm>
            <a:off x="5457217" y="1167320"/>
            <a:ext cx="4727643" cy="38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9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-13982700" y="-26331829"/>
            <a:ext cx="43623407" cy="49549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Pigments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</a:p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圆角矩形 140"/>
          <p:cNvSpPr/>
          <p:nvPr/>
        </p:nvSpPr>
        <p:spPr>
          <a:xfrm>
            <a:off x="-13982699" y="-26269950"/>
            <a:ext cx="43623406" cy="49549050"/>
          </a:xfrm>
          <a:prstGeom prst="roundRect">
            <a:avLst>
              <a:gd name="adj" fmla="val 1138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圆角矩形 153"/>
          <p:cNvSpPr/>
          <p:nvPr/>
        </p:nvSpPr>
        <p:spPr>
          <a:xfrm>
            <a:off x="8814914" y="-11942916"/>
            <a:ext cx="20401749" cy="13455171"/>
          </a:xfrm>
          <a:prstGeom prst="roundRect">
            <a:avLst>
              <a:gd name="adj" fmla="val 295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9349429" y="-11733450"/>
            <a:ext cx="868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圆角矩形 156"/>
          <p:cNvSpPr/>
          <p:nvPr/>
        </p:nvSpPr>
        <p:spPr>
          <a:xfrm>
            <a:off x="-13614400" y="-4226810"/>
            <a:ext cx="21791561" cy="27201109"/>
          </a:xfrm>
          <a:prstGeom prst="roundRect">
            <a:avLst>
              <a:gd name="adj" fmla="val 1755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圆角矩形 167"/>
          <p:cNvSpPr/>
          <p:nvPr/>
        </p:nvSpPr>
        <p:spPr>
          <a:xfrm>
            <a:off x="8799675" y="10896487"/>
            <a:ext cx="20453410" cy="12077812"/>
          </a:xfrm>
          <a:prstGeom prst="roundRect">
            <a:avLst>
              <a:gd name="adj" fmla="val 4355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文本框 191"/>
          <p:cNvSpPr txBox="1"/>
          <p:nvPr/>
        </p:nvSpPr>
        <p:spPr>
          <a:xfrm>
            <a:off x="1743082" y="6435449"/>
            <a:ext cx="1998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</a:p>
        </p:txBody>
      </p:sp>
      <p:sp>
        <p:nvSpPr>
          <p:cNvPr id="195" name="圆角矩形 194"/>
          <p:cNvSpPr/>
          <p:nvPr/>
        </p:nvSpPr>
        <p:spPr>
          <a:xfrm>
            <a:off x="14952686" y="21842957"/>
            <a:ext cx="8344135" cy="806856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model establishment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圆角矩形 195"/>
          <p:cNvSpPr/>
          <p:nvPr/>
        </p:nvSpPr>
        <p:spPr>
          <a:xfrm>
            <a:off x="-7661455" y="21847979"/>
            <a:ext cx="9781410" cy="801834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Chemical content determination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9254520" y="2332847"/>
            <a:ext cx="86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9254520" y="11250934"/>
            <a:ext cx="868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6270" t="21182" r="28095" b="8696"/>
          <a:stretch/>
        </p:blipFill>
        <p:spPr>
          <a:xfrm>
            <a:off x="14859552" y="-11312979"/>
            <a:ext cx="8813475" cy="9755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79182" y="-6884436"/>
            <a:ext cx="4887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VNIR hyperspectral </a:t>
            </a:r>
          </a:p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77582" y="-8404099"/>
            <a:ext cx="49893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SWIR hyperspectral </a:t>
            </a:r>
          </a:p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箭头连接符 7"/>
          <p:cNvCxnSpPr>
            <a:cxnSpLocks/>
            <a:stCxn id="6" idx="3"/>
          </p:cNvCxnSpPr>
          <p:nvPr/>
        </p:nvCxnSpPr>
        <p:spPr>
          <a:xfrm flipV="1">
            <a:off x="14266968" y="-8758042"/>
            <a:ext cx="2846609" cy="10156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cxnSpLocks/>
            <a:stCxn id="5" idx="3"/>
          </p:cNvCxnSpPr>
          <p:nvPr/>
        </p:nvCxnSpPr>
        <p:spPr>
          <a:xfrm flipV="1">
            <a:off x="14266968" y="-8143346"/>
            <a:ext cx="4999321" cy="19206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032325" y="-2996719"/>
            <a:ext cx="4234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Black EVA sheet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/>
          <p:cNvCxnSpPr>
            <a:stCxn id="11" idx="3"/>
          </p:cNvCxnSpPr>
          <p:nvPr/>
        </p:nvCxnSpPr>
        <p:spPr>
          <a:xfrm flipV="1">
            <a:off x="14266969" y="-4501944"/>
            <a:ext cx="4502956" cy="18591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2223982" y="-3849724"/>
            <a:ext cx="2042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箭头连接符 17"/>
          <p:cNvCxnSpPr>
            <a:endCxn id="76" idx="1"/>
          </p:cNvCxnSpPr>
          <p:nvPr/>
        </p:nvCxnSpPr>
        <p:spPr>
          <a:xfrm flipV="1">
            <a:off x="17448045" y="-5160861"/>
            <a:ext cx="1017851" cy="39410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endCxn id="17" idx="3"/>
          </p:cNvCxnSpPr>
          <p:nvPr/>
        </p:nvCxnSpPr>
        <p:spPr>
          <a:xfrm flipH="1">
            <a:off x="14266968" y="-4759840"/>
            <a:ext cx="3181078" cy="126405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0729010" y="-5474643"/>
            <a:ext cx="3537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Halogen lamp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/>
          <p:cNvCxnSpPr>
            <a:cxnSpLocks/>
            <a:stCxn id="21" idx="3"/>
          </p:cNvCxnSpPr>
          <p:nvPr/>
        </p:nvCxnSpPr>
        <p:spPr>
          <a:xfrm flipV="1">
            <a:off x="14266968" y="-6310560"/>
            <a:ext cx="3264932" cy="1189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970" y="-8638571"/>
            <a:ext cx="3264829" cy="389850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4741773" y="-4094832"/>
            <a:ext cx="4193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PTFE standard white board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7127" y="-2097151"/>
            <a:ext cx="2901087" cy="2165559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2357" y="-2212707"/>
            <a:ext cx="4369623" cy="2180815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45" y="3024901"/>
            <a:ext cx="3613322" cy="3162134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3454" y="2886243"/>
            <a:ext cx="4478750" cy="3122772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56" y="-2338892"/>
            <a:ext cx="3729100" cy="2368507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896" y="-5378868"/>
            <a:ext cx="940305" cy="436014"/>
          </a:xfrm>
          <a:prstGeom prst="rect">
            <a:avLst/>
          </a:prstGeom>
        </p:spPr>
      </p:pic>
      <p:sp>
        <p:nvSpPr>
          <p:cNvPr id="193" name="圆角矩形 192"/>
          <p:cNvSpPr/>
          <p:nvPr/>
        </p:nvSpPr>
        <p:spPr>
          <a:xfrm>
            <a:off x="14901151" y="341205"/>
            <a:ext cx="8344135" cy="806856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Hyperspectral image acquisition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右箭头 260"/>
          <p:cNvSpPr/>
          <p:nvPr/>
        </p:nvSpPr>
        <p:spPr>
          <a:xfrm>
            <a:off x="-8375330" y="-1055942"/>
            <a:ext cx="1427751" cy="599798"/>
          </a:xfrm>
          <a:prstGeom prst="rightArrow">
            <a:avLst>
              <a:gd name="adj1" fmla="val 25813"/>
              <a:gd name="adj2" fmla="val 9065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文本框 264"/>
          <p:cNvSpPr txBox="1"/>
          <p:nvPr/>
        </p:nvSpPr>
        <p:spPr>
          <a:xfrm>
            <a:off x="1386382" y="408148"/>
            <a:ext cx="2816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Water bath</a:t>
            </a:r>
          </a:p>
        </p:txBody>
      </p:sp>
      <p:sp>
        <p:nvSpPr>
          <p:cNvPr id="266" name="文本框 265"/>
          <p:cNvSpPr txBox="1"/>
          <p:nvPr/>
        </p:nvSpPr>
        <p:spPr>
          <a:xfrm>
            <a:off x="-5335210" y="408148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Dissolve</a:t>
            </a:r>
          </a:p>
        </p:txBody>
      </p:sp>
      <p:sp>
        <p:nvSpPr>
          <p:cNvPr id="268" name="文本框 267"/>
          <p:cNvSpPr txBox="1"/>
          <p:nvPr/>
        </p:nvSpPr>
        <p:spPr>
          <a:xfrm>
            <a:off x="-10970961" y="408148"/>
            <a:ext cx="1552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Grind</a:t>
            </a:r>
          </a:p>
        </p:txBody>
      </p:sp>
      <p:pic>
        <p:nvPicPr>
          <p:cNvPr id="280" name="图片 27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0" r="70214" b="6041"/>
          <a:stretch/>
        </p:blipFill>
        <p:spPr>
          <a:xfrm>
            <a:off x="22282799" y="-24704360"/>
            <a:ext cx="3334897" cy="3144150"/>
          </a:xfrm>
          <a:prstGeom prst="rect">
            <a:avLst/>
          </a:prstGeom>
        </p:spPr>
      </p:pic>
      <p:pic>
        <p:nvPicPr>
          <p:cNvPr id="281" name="图片 28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8" t="20660" r="34826" b="6041"/>
          <a:stretch/>
        </p:blipFill>
        <p:spPr>
          <a:xfrm>
            <a:off x="21922449" y="-21471259"/>
            <a:ext cx="3666282" cy="3144151"/>
          </a:xfrm>
          <a:prstGeom prst="rect">
            <a:avLst/>
          </a:prstGeom>
        </p:spPr>
      </p:pic>
      <p:pic>
        <p:nvPicPr>
          <p:cNvPr id="282" name="图片 28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48" t="20660" b="6041"/>
          <a:stretch/>
        </p:blipFill>
        <p:spPr>
          <a:xfrm>
            <a:off x="22282799" y="-18238157"/>
            <a:ext cx="3219076" cy="314415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50495200" y="20505358"/>
            <a:ext cx="20828000" cy="134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-13614400" y="-25869900"/>
            <a:ext cx="42868829" cy="13294728"/>
          </a:xfrm>
          <a:prstGeom prst="roundRect">
            <a:avLst>
              <a:gd name="adj" fmla="val 295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-13183733" y="-25467628"/>
            <a:ext cx="95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0" t="16535" r="7444" b="8412"/>
          <a:stretch/>
        </p:blipFill>
        <p:spPr>
          <a:xfrm>
            <a:off x="-11077527" y="-25245437"/>
            <a:ext cx="18444299" cy="10680396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9" r="17423" b="5742"/>
          <a:stretch/>
        </p:blipFill>
        <p:spPr>
          <a:xfrm>
            <a:off x="8139112" y="-24704360"/>
            <a:ext cx="11991922" cy="9629044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869" y="-23916323"/>
            <a:ext cx="667551" cy="7532910"/>
          </a:xfrm>
          <a:prstGeom prst="rect">
            <a:avLst/>
          </a:prstGeom>
          <a:noFill/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151" y="-24712484"/>
            <a:ext cx="634497" cy="874743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165" y="-24704360"/>
            <a:ext cx="716176" cy="9693067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-3178233" y="-22297999"/>
            <a:ext cx="117682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26113648" y="-17471134"/>
            <a:ext cx="3527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Fenghuang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Dancong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6113648" y="-20550512"/>
            <a:ext cx="29699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Baiye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Dancong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26113648" y="-23629890"/>
            <a:ext cx="3209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Hongbing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Dancong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-8782438" y="-14696101"/>
            <a:ext cx="536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Guangdong Province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34405" y="-14696101"/>
            <a:ext cx="4880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Guangzhou City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6830000" y="-43129200"/>
            <a:ext cx="20828000" cy="134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圆角矩形 101"/>
          <p:cNvSpPr/>
          <p:nvPr/>
        </p:nvSpPr>
        <p:spPr>
          <a:xfrm>
            <a:off x="6177763" y="-13727856"/>
            <a:ext cx="4636911" cy="806856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plot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2835093" y="-14696101"/>
            <a:ext cx="3120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Tea Garden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五角星 104"/>
          <p:cNvSpPr/>
          <p:nvPr/>
        </p:nvSpPr>
        <p:spPr>
          <a:xfrm>
            <a:off x="-6565105" y="-20194082"/>
            <a:ext cx="205045" cy="19204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" name="直接连接符 106"/>
          <p:cNvCxnSpPr/>
          <p:nvPr/>
        </p:nvCxnSpPr>
        <p:spPr>
          <a:xfrm flipV="1">
            <a:off x="-6462582" y="-24588036"/>
            <a:ext cx="5912643" cy="44899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-6462582" y="-20098059"/>
            <a:ext cx="5912643" cy="50007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五角星 134"/>
          <p:cNvSpPr/>
          <p:nvPr/>
        </p:nvSpPr>
        <p:spPr>
          <a:xfrm>
            <a:off x="2106461" y="-20040704"/>
            <a:ext cx="205045" cy="19204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6" name="直接连接符 135"/>
          <p:cNvCxnSpPr/>
          <p:nvPr/>
        </p:nvCxnSpPr>
        <p:spPr>
          <a:xfrm flipV="1">
            <a:off x="2208984" y="-24672735"/>
            <a:ext cx="5930128" cy="47280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2208984" y="-19944681"/>
            <a:ext cx="5930128" cy="485281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/>
          <p:cNvSpPr txBox="1"/>
          <p:nvPr/>
        </p:nvSpPr>
        <p:spPr>
          <a:xfrm>
            <a:off x="13319634" y="-24544298"/>
            <a:ext cx="580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</a:p>
        </p:txBody>
      </p:sp>
      <p:sp>
        <p:nvSpPr>
          <p:cNvPr id="142" name="文本框 141"/>
          <p:cNvSpPr txBox="1"/>
          <p:nvPr/>
        </p:nvSpPr>
        <p:spPr>
          <a:xfrm>
            <a:off x="14240047" y="-24596376"/>
            <a:ext cx="580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</a:p>
        </p:txBody>
      </p:sp>
      <p:sp>
        <p:nvSpPr>
          <p:cNvPr id="143" name="文本框 142"/>
          <p:cNvSpPr txBox="1"/>
          <p:nvPr/>
        </p:nvSpPr>
        <p:spPr>
          <a:xfrm>
            <a:off x="16460580" y="-24624209"/>
            <a:ext cx="580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</a:t>
            </a:r>
          </a:p>
        </p:txBody>
      </p:sp>
      <p:sp>
        <p:nvSpPr>
          <p:cNvPr id="144" name="文本框 143"/>
          <p:cNvSpPr txBox="1"/>
          <p:nvPr/>
        </p:nvSpPr>
        <p:spPr>
          <a:xfrm>
            <a:off x="21164307" y="-23322114"/>
            <a:ext cx="580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21164307" y="-20298624"/>
            <a:ext cx="580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</a:p>
        </p:txBody>
      </p:sp>
      <p:sp>
        <p:nvSpPr>
          <p:cNvPr id="146" name="文本框 145"/>
          <p:cNvSpPr txBox="1"/>
          <p:nvPr/>
        </p:nvSpPr>
        <p:spPr>
          <a:xfrm>
            <a:off x="21164307" y="-17091299"/>
            <a:ext cx="580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③</a:t>
            </a:r>
          </a:p>
        </p:txBody>
      </p:sp>
      <p:sp>
        <p:nvSpPr>
          <p:cNvPr id="150" name="圆角矩形 149"/>
          <p:cNvSpPr/>
          <p:nvPr/>
        </p:nvSpPr>
        <p:spPr>
          <a:xfrm>
            <a:off x="-13614400" y="-11946932"/>
            <a:ext cx="21791561" cy="7074268"/>
          </a:xfrm>
          <a:prstGeom prst="roundRect">
            <a:avLst>
              <a:gd name="adj" fmla="val 5106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右箭头 151"/>
          <p:cNvSpPr/>
          <p:nvPr/>
        </p:nvSpPr>
        <p:spPr>
          <a:xfrm rot="10800000">
            <a:off x="-1324783" y="4423144"/>
            <a:ext cx="1427751" cy="599798"/>
          </a:xfrm>
          <a:prstGeom prst="rightArrow">
            <a:avLst>
              <a:gd name="adj1" fmla="val 25813"/>
              <a:gd name="adj2" fmla="val 9065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5" b="45513"/>
          <a:stretch/>
        </p:blipFill>
        <p:spPr>
          <a:xfrm>
            <a:off x="-11936191" y="7258434"/>
            <a:ext cx="11695531" cy="8397446"/>
          </a:xfrm>
          <a:prstGeom prst="rect">
            <a:avLst/>
          </a:prstGeom>
        </p:spPr>
      </p:pic>
      <p:sp>
        <p:nvSpPr>
          <p:cNvPr id="264" name="文本框 263"/>
          <p:cNvSpPr txBox="1"/>
          <p:nvPr/>
        </p:nvSpPr>
        <p:spPr>
          <a:xfrm>
            <a:off x="-5417789" y="6435449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36" b="24500"/>
          <a:stretch/>
        </p:blipFill>
        <p:spPr>
          <a:xfrm>
            <a:off x="-8899081" y="17015134"/>
            <a:ext cx="13643144" cy="3169305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6" t="75704"/>
          <a:stretch/>
        </p:blipFill>
        <p:spPr>
          <a:xfrm>
            <a:off x="798554" y="11919727"/>
            <a:ext cx="5479618" cy="3744466"/>
          </a:xfrm>
          <a:prstGeom prst="rect">
            <a:avLst/>
          </a:prstGeom>
        </p:spPr>
      </p:pic>
      <p:sp>
        <p:nvSpPr>
          <p:cNvPr id="159" name="矩形 158"/>
          <p:cNvSpPr/>
          <p:nvPr/>
        </p:nvSpPr>
        <p:spPr>
          <a:xfrm>
            <a:off x="-7751861" y="15760310"/>
            <a:ext cx="3252640" cy="608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Chlorophyll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-4022457" y="20505358"/>
            <a:ext cx="3902889" cy="480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Carotenoids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1533545" y="15507086"/>
            <a:ext cx="4088334" cy="844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Amino acids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772318" y="11979201"/>
            <a:ext cx="6094774" cy="53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 polyphenols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7062361" y="-3903930"/>
            <a:ext cx="1008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右箭头 162"/>
          <p:cNvSpPr/>
          <p:nvPr/>
        </p:nvSpPr>
        <p:spPr>
          <a:xfrm rot="5400000">
            <a:off x="-2922174" y="-12569758"/>
            <a:ext cx="562972" cy="599798"/>
          </a:xfrm>
          <a:prstGeom prst="rightArrow">
            <a:avLst>
              <a:gd name="adj1" fmla="val 25814"/>
              <a:gd name="adj2" fmla="val 6363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右箭头 165"/>
          <p:cNvSpPr/>
          <p:nvPr/>
        </p:nvSpPr>
        <p:spPr>
          <a:xfrm rot="5400000">
            <a:off x="-3019951" y="-4871232"/>
            <a:ext cx="602663" cy="599798"/>
          </a:xfrm>
          <a:prstGeom prst="rightArrow">
            <a:avLst>
              <a:gd name="adj1" fmla="val 25814"/>
              <a:gd name="adj2" fmla="val 6363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右箭头 166"/>
          <p:cNvSpPr/>
          <p:nvPr/>
        </p:nvSpPr>
        <p:spPr>
          <a:xfrm>
            <a:off x="8191420" y="-8711110"/>
            <a:ext cx="609599" cy="599798"/>
          </a:xfrm>
          <a:prstGeom prst="rightArrow">
            <a:avLst>
              <a:gd name="adj1" fmla="val 25814"/>
              <a:gd name="adj2" fmla="val 6363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右箭头 171"/>
          <p:cNvSpPr/>
          <p:nvPr/>
        </p:nvSpPr>
        <p:spPr>
          <a:xfrm>
            <a:off x="8190076" y="19859730"/>
            <a:ext cx="572196" cy="599798"/>
          </a:xfrm>
          <a:prstGeom prst="rightArrow">
            <a:avLst>
              <a:gd name="adj1" fmla="val 25814"/>
              <a:gd name="adj2" fmla="val 6363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7062361" y="-11741422"/>
            <a:ext cx="795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Blur/>
                    </a14:imgEffect>
                    <a14:imgEffect>
                      <a14:sharpenSoften amount="-1000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67" y="-11394087"/>
            <a:ext cx="3249839" cy="433311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68" y="-11382076"/>
            <a:ext cx="3249839" cy="43077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-100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23" y="-11382076"/>
            <a:ext cx="3230813" cy="4307749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-74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4039" y="-11394088"/>
            <a:ext cx="3240880" cy="4321173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25" y="-11382075"/>
            <a:ext cx="3230815" cy="4307749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8298" y="-11382076"/>
            <a:ext cx="3248756" cy="4307749"/>
          </a:xfrm>
          <a:prstGeom prst="rect">
            <a:avLst/>
          </a:prstGeom>
        </p:spPr>
      </p:pic>
      <p:sp>
        <p:nvSpPr>
          <p:cNvPr id="176" name="文本框 175"/>
          <p:cNvSpPr txBox="1"/>
          <p:nvPr/>
        </p:nvSpPr>
        <p:spPr>
          <a:xfrm>
            <a:off x="-8615182" y="-6932853"/>
            <a:ext cx="3209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Hongbing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-3395003" y="-6923413"/>
            <a:ext cx="2969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Baiye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862822" y="-6932853"/>
            <a:ext cx="3527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Fenghuang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圆角矩形 178"/>
          <p:cNvSpPr/>
          <p:nvPr/>
        </p:nvSpPr>
        <p:spPr>
          <a:xfrm>
            <a:off x="-4167856" y="-6015955"/>
            <a:ext cx="2898472" cy="806856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zh-CN" altLang="zh-CN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圆角矩形 122"/>
          <p:cNvSpPr/>
          <p:nvPr/>
        </p:nvSpPr>
        <p:spPr>
          <a:xfrm>
            <a:off x="8799675" y="2089032"/>
            <a:ext cx="20453410" cy="8196005"/>
          </a:xfrm>
          <a:prstGeom prst="roundRect">
            <a:avLst>
              <a:gd name="adj" fmla="val 402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r="52172"/>
          <a:stretch/>
        </p:blipFill>
        <p:spPr>
          <a:xfrm>
            <a:off x="10359918" y="3440831"/>
            <a:ext cx="5220929" cy="4941582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6" r="8635"/>
          <a:stretch/>
        </p:blipFill>
        <p:spPr>
          <a:xfrm>
            <a:off x="16251386" y="3440831"/>
            <a:ext cx="5240493" cy="49415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t="9614" r="10085" b="7908"/>
          <a:stretch/>
        </p:blipFill>
        <p:spPr>
          <a:xfrm>
            <a:off x="22162418" y="3692175"/>
            <a:ext cx="6704504" cy="4634230"/>
          </a:xfrm>
          <a:prstGeom prst="rect">
            <a:avLst/>
          </a:prstGeom>
        </p:spPr>
      </p:pic>
      <p:sp>
        <p:nvSpPr>
          <p:cNvPr id="132" name="右箭头 131"/>
          <p:cNvSpPr/>
          <p:nvPr/>
        </p:nvSpPr>
        <p:spPr>
          <a:xfrm>
            <a:off x="15593079" y="5611723"/>
            <a:ext cx="623319" cy="599798"/>
          </a:xfrm>
          <a:prstGeom prst="rightArrow">
            <a:avLst>
              <a:gd name="adj1" fmla="val 25814"/>
              <a:gd name="adj2" fmla="val 6363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右箭头 132"/>
          <p:cNvSpPr/>
          <p:nvPr/>
        </p:nvSpPr>
        <p:spPr>
          <a:xfrm>
            <a:off x="21526305" y="5611723"/>
            <a:ext cx="623319" cy="599798"/>
          </a:xfrm>
          <a:prstGeom prst="rightArrow">
            <a:avLst>
              <a:gd name="adj1" fmla="val 25814"/>
              <a:gd name="adj2" fmla="val 6363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-12695205" y="-3639172"/>
            <a:ext cx="251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-12929780" y="6715579"/>
            <a:ext cx="219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84" name="右箭头 183"/>
          <p:cNvSpPr/>
          <p:nvPr/>
        </p:nvSpPr>
        <p:spPr>
          <a:xfrm>
            <a:off x="-1324783" y="-1055942"/>
            <a:ext cx="1427751" cy="599798"/>
          </a:xfrm>
          <a:prstGeom prst="rightArrow">
            <a:avLst>
              <a:gd name="adj1" fmla="val 25813"/>
              <a:gd name="adj2" fmla="val 9065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右箭头 184"/>
          <p:cNvSpPr/>
          <p:nvPr/>
        </p:nvSpPr>
        <p:spPr>
          <a:xfrm rot="5400000">
            <a:off x="2129181" y="1660445"/>
            <a:ext cx="1427751" cy="599798"/>
          </a:xfrm>
          <a:prstGeom prst="rightArrow">
            <a:avLst>
              <a:gd name="adj1" fmla="val 25813"/>
              <a:gd name="adj2" fmla="val 9065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右箭头 185"/>
          <p:cNvSpPr/>
          <p:nvPr/>
        </p:nvSpPr>
        <p:spPr>
          <a:xfrm rot="5400000">
            <a:off x="18850870" y="1468341"/>
            <a:ext cx="562972" cy="599798"/>
          </a:xfrm>
          <a:prstGeom prst="rightArrow">
            <a:avLst>
              <a:gd name="adj1" fmla="val 25814"/>
              <a:gd name="adj2" fmla="val 6363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右箭头 187"/>
          <p:cNvSpPr/>
          <p:nvPr/>
        </p:nvSpPr>
        <p:spPr>
          <a:xfrm rot="5400000">
            <a:off x="18835631" y="10257830"/>
            <a:ext cx="562972" cy="599798"/>
          </a:xfrm>
          <a:prstGeom prst="rightArrow">
            <a:avLst>
              <a:gd name="adj1" fmla="val 25814"/>
              <a:gd name="adj2" fmla="val 6363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10936427" y="2966357"/>
            <a:ext cx="2516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16623491" y="2966357"/>
            <a:ext cx="219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75" name="文本框 174"/>
          <p:cNvSpPr txBox="1"/>
          <p:nvPr/>
        </p:nvSpPr>
        <p:spPr>
          <a:xfrm>
            <a:off x="22534523" y="2966357"/>
            <a:ext cx="3730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25" name="圆角矩形 124"/>
          <p:cNvSpPr/>
          <p:nvPr/>
        </p:nvSpPr>
        <p:spPr>
          <a:xfrm>
            <a:off x="16742257" y="9144901"/>
            <a:ext cx="4658983" cy="806856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24" y="7842767"/>
            <a:ext cx="6058131" cy="396425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E67540E-7E77-10D7-B179-676AEA7785AB}"/>
              </a:ext>
            </a:extLst>
          </p:cNvPr>
          <p:cNvSpPr/>
          <p:nvPr/>
        </p:nvSpPr>
        <p:spPr>
          <a:xfrm>
            <a:off x="16217657" y="17609830"/>
            <a:ext cx="297329" cy="941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69098AA-DF6A-3416-ECB1-C7EBCDF09791}"/>
              </a:ext>
            </a:extLst>
          </p:cNvPr>
          <p:cNvSpPr/>
          <p:nvPr/>
        </p:nvSpPr>
        <p:spPr>
          <a:xfrm>
            <a:off x="16460579" y="16203117"/>
            <a:ext cx="652998" cy="465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B9C624C-49A1-58AD-2FED-A3F52CFF2C55}"/>
              </a:ext>
            </a:extLst>
          </p:cNvPr>
          <p:cNvSpPr/>
          <p:nvPr/>
        </p:nvSpPr>
        <p:spPr>
          <a:xfrm>
            <a:off x="10801558" y="16266100"/>
            <a:ext cx="722155" cy="465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AD4173-954D-AABE-C433-28D8479CE3B5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" r="11393"/>
          <a:stretch/>
        </p:blipFill>
        <p:spPr>
          <a:xfrm>
            <a:off x="10370126" y="11297672"/>
            <a:ext cx="5779196" cy="50997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3E97CC8-3894-696A-36BD-7FCD87F2ABB1}"/>
              </a:ext>
            </a:extLst>
          </p:cNvPr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 r="10767"/>
          <a:stretch/>
        </p:blipFill>
        <p:spPr>
          <a:xfrm>
            <a:off x="16600774" y="11297672"/>
            <a:ext cx="5706750" cy="509973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023979A-1F5F-EB60-FC18-5526A048ECDD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r="8814"/>
          <a:stretch/>
        </p:blipFill>
        <p:spPr>
          <a:xfrm>
            <a:off x="22719283" y="11297672"/>
            <a:ext cx="5845570" cy="509973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6EB1937-7E98-12D3-5587-1945C9E74009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r="9314"/>
          <a:stretch/>
        </p:blipFill>
        <p:spPr>
          <a:xfrm>
            <a:off x="10423141" y="16489281"/>
            <a:ext cx="5927076" cy="508602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AADAEF3-5C75-195B-BCA1-B6AD272E1047}"/>
              </a:ext>
            </a:extLst>
          </p:cNvPr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6"/>
          <a:stretch/>
        </p:blipFill>
        <p:spPr>
          <a:xfrm>
            <a:off x="16396094" y="16489281"/>
            <a:ext cx="6138429" cy="5086027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3CE36041-6B53-AEB8-4FB5-B36F52460800}"/>
              </a:ext>
            </a:extLst>
          </p:cNvPr>
          <p:cNvSpPr/>
          <p:nvPr/>
        </p:nvSpPr>
        <p:spPr>
          <a:xfrm>
            <a:off x="13213519" y="11228098"/>
            <a:ext cx="1028700" cy="586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0DB03CE-C07B-6335-D8FD-9DD16794E8E0}"/>
              </a:ext>
            </a:extLst>
          </p:cNvPr>
          <p:cNvSpPr/>
          <p:nvPr/>
        </p:nvSpPr>
        <p:spPr>
          <a:xfrm>
            <a:off x="19448304" y="11190286"/>
            <a:ext cx="1028700" cy="586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2C86DB5-467A-105D-2A11-EEA948978774}"/>
              </a:ext>
            </a:extLst>
          </p:cNvPr>
          <p:cNvSpPr/>
          <p:nvPr/>
        </p:nvSpPr>
        <p:spPr>
          <a:xfrm>
            <a:off x="12877952" y="16385890"/>
            <a:ext cx="1563239" cy="586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124C5BE-694D-18C6-9288-6A44D71B7122}"/>
              </a:ext>
            </a:extLst>
          </p:cNvPr>
          <p:cNvSpPr/>
          <p:nvPr/>
        </p:nvSpPr>
        <p:spPr>
          <a:xfrm>
            <a:off x="18871632" y="16422236"/>
            <a:ext cx="2207207" cy="586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C5ADA2A-9E9F-99D7-1282-3AE9ECE5A3A2}"/>
              </a:ext>
            </a:extLst>
          </p:cNvPr>
          <p:cNvSpPr/>
          <p:nvPr/>
        </p:nvSpPr>
        <p:spPr>
          <a:xfrm>
            <a:off x="12831855" y="11376800"/>
            <a:ext cx="2286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Chlorophyll a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2A84F66-8A4D-057C-BAD3-12FEA9989B19}"/>
              </a:ext>
            </a:extLst>
          </p:cNvPr>
          <p:cNvSpPr/>
          <p:nvPr/>
        </p:nvSpPr>
        <p:spPr>
          <a:xfrm>
            <a:off x="19026380" y="11357536"/>
            <a:ext cx="2286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Chlorophyll b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175661B-C036-4E63-D4C0-1B867DFD7074}"/>
              </a:ext>
            </a:extLst>
          </p:cNvPr>
          <p:cNvSpPr/>
          <p:nvPr/>
        </p:nvSpPr>
        <p:spPr>
          <a:xfrm>
            <a:off x="12806482" y="16534592"/>
            <a:ext cx="27865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Tea polyphenols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867FF22-86D0-3302-FC03-45D05E63E4E6}"/>
              </a:ext>
            </a:extLst>
          </p:cNvPr>
          <p:cNvSpPr/>
          <p:nvPr/>
        </p:nvSpPr>
        <p:spPr>
          <a:xfrm>
            <a:off x="19049936" y="16534592"/>
            <a:ext cx="2162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Amino Acids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6ACE36E-8C4C-53B0-2C38-6C38FBBF5365}"/>
              </a:ext>
            </a:extLst>
          </p:cNvPr>
          <p:cNvSpPr/>
          <p:nvPr/>
        </p:nvSpPr>
        <p:spPr>
          <a:xfrm>
            <a:off x="24675624" y="11098626"/>
            <a:ext cx="2237529" cy="64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CAC8B64-70D9-1D22-3FDB-733A8B179CFD}"/>
              </a:ext>
            </a:extLst>
          </p:cNvPr>
          <p:cNvSpPr/>
          <p:nvPr/>
        </p:nvSpPr>
        <p:spPr>
          <a:xfrm>
            <a:off x="24947706" y="11376800"/>
            <a:ext cx="2125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Carotenoids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5C6A8D43-2849-E96F-31BD-FDC4B5E93D87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31887" t="46531" r="62746" b="23938"/>
          <a:stretch/>
        </p:blipFill>
        <p:spPr>
          <a:xfrm>
            <a:off x="27222450" y="5076691"/>
            <a:ext cx="1282700" cy="273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6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19845" y="3969327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叶绿素</a:t>
            </a:r>
            <a:r>
              <a:rPr lang="en-US" altLang="zh-CN" dirty="0"/>
              <a:t>b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085683"/>
              </p:ext>
            </p:extLst>
          </p:nvPr>
        </p:nvGraphicFramePr>
        <p:xfrm>
          <a:off x="1009650" y="690563"/>
          <a:ext cx="2879725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2879640" imgH="2204280" progId="Origin95.Graph">
                  <p:embed/>
                </p:oleObj>
              </mc:Choice>
              <mc:Fallback>
                <p:oleObj name="Graph" r:id="rId2" imgW="2879640" imgH="2204280" progId="Origin95.Grap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9650" y="690563"/>
                        <a:ext cx="2879725" cy="220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3" t="9691" r="11282" b="5136"/>
          <a:stretch/>
        </p:blipFill>
        <p:spPr>
          <a:xfrm>
            <a:off x="5252936" y="1235412"/>
            <a:ext cx="4766553" cy="387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1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111015"/>
              </p:ext>
            </p:extLst>
          </p:nvPr>
        </p:nvGraphicFramePr>
        <p:xfrm>
          <a:off x="781050" y="474663"/>
          <a:ext cx="2879725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2879640" imgH="2204280" progId="Origin95.Graph">
                  <p:embed/>
                </p:oleObj>
              </mc:Choice>
              <mc:Fallback>
                <p:oleObj name="Graph" r:id="rId2" imgW="2879640" imgH="2204280" progId="Origin95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1050" y="474663"/>
                        <a:ext cx="2879725" cy="220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930236" y="41563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类胡萝卜素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1" t="9375" r="12782" b="4893"/>
          <a:stretch/>
        </p:blipFill>
        <p:spPr>
          <a:xfrm>
            <a:off x="5778230" y="894945"/>
            <a:ext cx="4717916" cy="39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5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40627" y="47382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茶多酚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100657"/>
              </p:ext>
            </p:extLst>
          </p:nvPr>
        </p:nvGraphicFramePr>
        <p:xfrm>
          <a:off x="950913" y="671513"/>
          <a:ext cx="2879725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2879640" imgH="2204280" progId="Origin95.Graph">
                  <p:embed/>
                </p:oleObj>
              </mc:Choice>
              <mc:Fallback>
                <p:oleObj name="Graph" r:id="rId2" imgW="2879640" imgH="2204280" progId="Origin95.Grap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0913" y="671513"/>
                        <a:ext cx="2879725" cy="220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8648" r="11200" b="4578"/>
          <a:stretch/>
        </p:blipFill>
        <p:spPr>
          <a:xfrm>
            <a:off x="5447489" y="1177048"/>
            <a:ext cx="4795737" cy="38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3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201353"/>
              </p:ext>
            </p:extLst>
          </p:nvPr>
        </p:nvGraphicFramePr>
        <p:xfrm>
          <a:off x="1258888" y="712788"/>
          <a:ext cx="2879725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2879640" imgH="2204280" progId="Origin95.Graph">
                  <p:embed/>
                </p:oleObj>
              </mc:Choice>
              <mc:Fallback>
                <p:oleObj name="Graph" r:id="rId2" imgW="2879640" imgH="2204280" progId="Origin95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8888" y="712788"/>
                        <a:ext cx="2879725" cy="220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826327" y="4686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氨基酸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8857" r="10579" b="4485"/>
          <a:stretch/>
        </p:blipFill>
        <p:spPr>
          <a:xfrm>
            <a:off x="5583677" y="1157591"/>
            <a:ext cx="4688732" cy="37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65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137340" y="-649412"/>
            <a:ext cx="9957399" cy="11947886"/>
            <a:chOff x="1137340" y="-649412"/>
            <a:chExt cx="9957399" cy="1194788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1" t="9764" r="12256" b="4704"/>
            <a:stretch/>
          </p:blipFill>
          <p:spPr>
            <a:xfrm>
              <a:off x="1289738" y="-649412"/>
              <a:ext cx="4828668" cy="397421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5452414" y="1722914"/>
              <a:ext cx="486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3" t="9691" r="11282" b="5136"/>
            <a:stretch/>
          </p:blipFill>
          <p:spPr>
            <a:xfrm>
              <a:off x="6187706" y="-627464"/>
              <a:ext cx="4865852" cy="3952264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319176" y="1722913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1" t="9375" r="12782" b="4893"/>
            <a:stretch/>
          </p:blipFill>
          <p:spPr>
            <a:xfrm>
              <a:off x="1306671" y="3350605"/>
              <a:ext cx="4778653" cy="397071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404276" y="5744198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" t="8648" r="11200" b="4578"/>
            <a:stretch/>
          </p:blipFill>
          <p:spPr>
            <a:xfrm>
              <a:off x="6087299" y="3314247"/>
              <a:ext cx="5007440" cy="404251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319176" y="5744197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6" t="8857" r="10579" b="4485"/>
            <a:stretch/>
          </p:blipFill>
          <p:spPr>
            <a:xfrm>
              <a:off x="1137340" y="7266511"/>
              <a:ext cx="5100802" cy="403196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430026" y="9778240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8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65069" y="-696484"/>
            <a:ext cx="10042813" cy="12074238"/>
            <a:chOff x="1065069" y="-696484"/>
            <a:chExt cx="10042813" cy="1207423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l="8045" t="9202" r="11660" b="4546"/>
            <a:stretch/>
          </p:blipFill>
          <p:spPr>
            <a:xfrm>
              <a:off x="1236518" y="-696484"/>
              <a:ext cx="4925291" cy="404206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8321" t="8980" r="11430" b="4102"/>
            <a:stretch/>
          </p:blipFill>
          <p:spPr>
            <a:xfrm>
              <a:off x="1246909" y="3324800"/>
              <a:ext cx="4914900" cy="407323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/>
            <a:srcRect l="7369" t="9863" r="11322" b="4334"/>
            <a:stretch/>
          </p:blipFill>
          <p:spPr>
            <a:xfrm>
              <a:off x="6120246" y="3356264"/>
              <a:ext cx="4987636" cy="402099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/>
            <a:srcRect l="5267" t="9380" r="9904" b="4817"/>
            <a:stretch/>
          </p:blipFill>
          <p:spPr>
            <a:xfrm>
              <a:off x="1065069" y="7356763"/>
              <a:ext cx="5195454" cy="402099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452414" y="1722914"/>
              <a:ext cx="486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04276" y="5744198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319176" y="5744197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413093" y="9778240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6"/>
            <a:srcRect l="8320" t="9202" r="11431" b="4768"/>
            <a:stretch/>
          </p:blipFill>
          <p:spPr>
            <a:xfrm>
              <a:off x="6168802" y="-696191"/>
              <a:ext cx="4914900" cy="4031673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0319176" y="1722913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40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7163889" y="2401506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163889" y="-61217"/>
            <a:ext cx="1183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5.40</a:t>
            </a:r>
            <a:endParaRPr lang="zh-CN" altLang="en-US" sz="4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163889" y="5664254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163889" y="3210376"/>
            <a:ext cx="1183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2.10</a:t>
            </a:r>
            <a:endParaRPr lang="zh-CN" altLang="en-US" sz="4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163889" y="8990755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163889" y="6545722"/>
            <a:ext cx="1183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1.20</a:t>
            </a:r>
            <a:endParaRPr lang="zh-CN" altLang="en-US" sz="4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7163889" y="11951584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163889" y="9515396"/>
            <a:ext cx="1183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42.0</a:t>
            </a:r>
            <a:endParaRPr lang="zh-CN" altLang="en-US" sz="4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7163890" y="1541481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7163890" y="12987466"/>
            <a:ext cx="1183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16.0</a:t>
            </a:r>
            <a:endParaRPr lang="zh-CN" altLang="en-US" sz="4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 rot="16200000">
            <a:off x="15981779" y="7915820"/>
            <a:ext cx="6071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LCMA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 (10</a:t>
            </a:r>
            <a:r>
              <a:rPr lang="en-US" altLang="zh-CN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 mg /10</a:t>
            </a:r>
            <a:r>
              <a:rPr lang="en-US" altLang="zh-CN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 cm2)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10065832" y="16549447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HB-1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-6995082" y="16549447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HB-2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-3924332" y="16549447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HB-3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-853582" y="16549447"/>
            <a:ext cx="1277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BY-1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217168" y="16549447"/>
            <a:ext cx="1277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BY-2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287918" y="16549447"/>
            <a:ext cx="1277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BY-3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358668" y="16549447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FH-1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1371710" y="16549447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FH-2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4384753" y="16549447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FH-3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-14454406" y="1110238"/>
            <a:ext cx="31790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Chlorophyll a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 rot="21546746">
            <a:off x="-14415864" y="4641907"/>
            <a:ext cx="31790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Chlorophyll b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-14154229" y="7859446"/>
            <a:ext cx="29514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Carotenoids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-15123141" y="10910533"/>
            <a:ext cx="3891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Tea polyphenols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-14238027" y="14340250"/>
            <a:ext cx="3006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Amino Acids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-12498327" y="-1863349"/>
            <a:ext cx="12955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t="6600" r="8507" b="80719"/>
          <a:stretch/>
        </p:blipFill>
        <p:spPr>
          <a:xfrm>
            <a:off x="-11231498" y="-3416344"/>
            <a:ext cx="27816075" cy="3143152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E46CF360-72D3-10C7-4080-31A6A74750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t="20211" r="8507" b="65838"/>
          <a:stretch/>
        </p:blipFill>
        <p:spPr>
          <a:xfrm>
            <a:off x="-11231498" y="-265088"/>
            <a:ext cx="27816075" cy="3458086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1CD109DE-7CFB-76A4-89A3-2B37E1F48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t="35515" r="8507" b="51879"/>
          <a:stretch/>
        </p:blipFill>
        <p:spPr>
          <a:xfrm>
            <a:off x="-11231498" y="3300430"/>
            <a:ext cx="27816075" cy="3124506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D8576D47-3810-1FB2-2110-3E5870C968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t="49578" r="8507" b="37665"/>
          <a:stretch/>
        </p:blipFill>
        <p:spPr>
          <a:xfrm>
            <a:off x="-11231498" y="6545722"/>
            <a:ext cx="27816075" cy="3162141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E21CA5C0-92B9-1545-8AA7-BD9F37B762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t="63740" r="8507" b="23490"/>
          <a:stretch/>
        </p:blipFill>
        <p:spPr>
          <a:xfrm>
            <a:off x="-11231498" y="9749350"/>
            <a:ext cx="27816075" cy="3165135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8460FC9B-74C0-7540-1A75-48D6E70E37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t="77668" r="8507" b="8400"/>
          <a:stretch/>
        </p:blipFill>
        <p:spPr>
          <a:xfrm>
            <a:off x="-11231498" y="12916157"/>
            <a:ext cx="27816075" cy="345326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77A1A423-2EB0-DD0C-D20D-D1FA5C7121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7" t="20276" r="6949" b="65917"/>
          <a:stretch/>
        </p:blipFill>
        <p:spPr>
          <a:xfrm>
            <a:off x="16628638" y="3071034"/>
            <a:ext cx="370436" cy="3398730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B3D2D419-DCDA-5C82-A2E6-CA6843276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7" t="20276" r="6949" b="65917"/>
          <a:stretch/>
        </p:blipFill>
        <p:spPr>
          <a:xfrm>
            <a:off x="16628638" y="-235410"/>
            <a:ext cx="370436" cy="339873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FCEAE7F8-F4BD-3F50-2306-8BFF5BF64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7" t="20276" r="6949" b="65917"/>
          <a:stretch/>
        </p:blipFill>
        <p:spPr>
          <a:xfrm>
            <a:off x="16628638" y="6366250"/>
            <a:ext cx="370436" cy="3398730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848CFA22-B292-4404-F041-D23BA45E16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7" t="20276" r="6949" b="65917"/>
          <a:stretch/>
        </p:blipFill>
        <p:spPr>
          <a:xfrm>
            <a:off x="16628638" y="9346193"/>
            <a:ext cx="370436" cy="3398730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215B21AD-0B6B-0EAE-5FA9-D88134C4C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7" t="20276" r="6949" b="65917"/>
          <a:stretch/>
        </p:blipFill>
        <p:spPr>
          <a:xfrm>
            <a:off x="16628639" y="12828741"/>
            <a:ext cx="370436" cy="33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2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5810877" y="-1739486"/>
            <a:ext cx="22614201" cy="27547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" r="11393"/>
          <a:stretch/>
        </p:blipFill>
        <p:spPr>
          <a:xfrm>
            <a:off x="-5258197" y="12810483"/>
            <a:ext cx="7232139" cy="638185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 r="10767"/>
          <a:stretch/>
        </p:blipFill>
        <p:spPr>
          <a:xfrm>
            <a:off x="1973943" y="12810482"/>
            <a:ext cx="7141479" cy="638185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r="8814"/>
          <a:stretch/>
        </p:blipFill>
        <p:spPr>
          <a:xfrm>
            <a:off x="9115423" y="12810483"/>
            <a:ext cx="7315200" cy="63818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r="9314"/>
          <a:stretch/>
        </p:blipFill>
        <p:spPr>
          <a:xfrm>
            <a:off x="-5258197" y="19443444"/>
            <a:ext cx="7417198" cy="63647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6"/>
          <a:stretch/>
        </p:blipFill>
        <p:spPr>
          <a:xfrm>
            <a:off x="2159002" y="19443444"/>
            <a:ext cx="7681687" cy="6364701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-6757492" y="12627665"/>
            <a:ext cx="450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8" r="11043"/>
          <a:stretch/>
        </p:blipFill>
        <p:spPr>
          <a:xfrm>
            <a:off x="-5791205" y="4309336"/>
            <a:ext cx="22594529" cy="8333426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-6789141" y="4865978"/>
            <a:ext cx="450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4709595" y="12689220"/>
            <a:ext cx="152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377522" y="12689220"/>
            <a:ext cx="199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9524281" y="12689220"/>
            <a:ext cx="186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-4867888" y="19192341"/>
            <a:ext cx="1370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219230" y="19192341"/>
            <a:ext cx="177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Ⅴ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9" name="矩形 48"/>
          <p:cNvSpPr/>
          <p:nvPr/>
        </p:nvSpPr>
        <p:spPr>
          <a:xfrm>
            <a:off x="-5048250" y="8077200"/>
            <a:ext cx="895350" cy="3905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417B45ED-B7C3-6802-A4EE-9F416D6E6B80}"/>
              </a:ext>
            </a:extLst>
          </p:cNvPr>
          <p:cNvSpPr/>
          <p:nvPr/>
        </p:nvSpPr>
        <p:spPr>
          <a:xfrm>
            <a:off x="12032343" y="5527864"/>
            <a:ext cx="319314" cy="3009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30B6F2-065B-33A9-C78D-8C82C4F6CFD5}"/>
              </a:ext>
            </a:extLst>
          </p:cNvPr>
          <p:cNvSpPr txBox="1"/>
          <p:nvPr/>
        </p:nvSpPr>
        <p:spPr>
          <a:xfrm>
            <a:off x="12588539" y="5416716"/>
            <a:ext cx="1879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IBS-CARS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423317A1-D137-B591-4F44-0348608E69B8}"/>
              </a:ext>
            </a:extLst>
          </p:cNvPr>
          <p:cNvSpPr/>
          <p:nvPr/>
        </p:nvSpPr>
        <p:spPr>
          <a:xfrm>
            <a:off x="12032343" y="6227547"/>
            <a:ext cx="319314" cy="3009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2D2266-3282-ED62-CC13-F334EC9D973B}"/>
              </a:ext>
            </a:extLst>
          </p:cNvPr>
          <p:cNvSpPr txBox="1"/>
          <p:nvPr/>
        </p:nvSpPr>
        <p:spPr>
          <a:xfrm>
            <a:off x="12588539" y="6116399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IBS-CARS-Fusing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-6757492" y="-1801040"/>
            <a:ext cx="450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FE6DB5-DB76-C8F4-9801-F00573D5E205}"/>
              </a:ext>
            </a:extLst>
          </p:cNvPr>
          <p:cNvSpPr/>
          <p:nvPr/>
        </p:nvSpPr>
        <p:spPr>
          <a:xfrm>
            <a:off x="-1638300" y="12810482"/>
            <a:ext cx="1028700" cy="586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C1E5FC-E5DD-89E1-3554-E84924E84BA5}"/>
              </a:ext>
            </a:extLst>
          </p:cNvPr>
          <p:cNvSpPr/>
          <p:nvPr/>
        </p:nvSpPr>
        <p:spPr>
          <a:xfrm>
            <a:off x="5544682" y="12893863"/>
            <a:ext cx="1028700" cy="586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6B2220A-9817-51FE-4E15-81E364D08F34}"/>
              </a:ext>
            </a:extLst>
          </p:cNvPr>
          <p:cNvSpPr/>
          <p:nvPr/>
        </p:nvSpPr>
        <p:spPr>
          <a:xfrm>
            <a:off x="-1905570" y="19417764"/>
            <a:ext cx="1563239" cy="586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0F745F-3BCB-EB7B-715F-39691266C620}"/>
              </a:ext>
            </a:extLst>
          </p:cNvPr>
          <p:cNvSpPr/>
          <p:nvPr/>
        </p:nvSpPr>
        <p:spPr>
          <a:xfrm>
            <a:off x="5420340" y="19531950"/>
            <a:ext cx="2207207" cy="586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7EBACF-A19A-4BF6-5952-5AAA760D3A4C}"/>
              </a:ext>
            </a:extLst>
          </p:cNvPr>
          <p:cNvSpPr/>
          <p:nvPr/>
        </p:nvSpPr>
        <p:spPr>
          <a:xfrm>
            <a:off x="-2265959" y="12794584"/>
            <a:ext cx="228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Chlorophyll a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CF9D79-F95F-A4C0-BCE3-8057FA443B41}"/>
              </a:ext>
            </a:extLst>
          </p:cNvPr>
          <p:cNvSpPr/>
          <p:nvPr/>
        </p:nvSpPr>
        <p:spPr>
          <a:xfrm rot="21546746">
            <a:off x="4952899" y="12750327"/>
            <a:ext cx="228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Chlorophyll b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6E380A-4FC2-4776-90F1-7A23DE77BE1C}"/>
              </a:ext>
            </a:extLst>
          </p:cNvPr>
          <p:cNvSpPr/>
          <p:nvPr/>
        </p:nvSpPr>
        <p:spPr>
          <a:xfrm>
            <a:off x="-2517250" y="19360282"/>
            <a:ext cx="2786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Tea polyphenols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0DDFAD-01D7-F594-C930-F2DD1872570E}"/>
              </a:ext>
            </a:extLst>
          </p:cNvPr>
          <p:cNvSpPr/>
          <p:nvPr/>
        </p:nvSpPr>
        <p:spPr>
          <a:xfrm>
            <a:off x="5090572" y="19360282"/>
            <a:ext cx="2162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Amino Acids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B717EF-355E-CCB7-3108-031B3CCAD0B2}"/>
              </a:ext>
            </a:extLst>
          </p:cNvPr>
          <p:cNvSpPr/>
          <p:nvPr/>
        </p:nvSpPr>
        <p:spPr>
          <a:xfrm>
            <a:off x="12032342" y="12783133"/>
            <a:ext cx="2237529" cy="646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923669-C8A3-3D6C-41AC-6D9D74A4F594}"/>
              </a:ext>
            </a:extLst>
          </p:cNvPr>
          <p:cNvSpPr/>
          <p:nvPr/>
        </p:nvSpPr>
        <p:spPr>
          <a:xfrm>
            <a:off x="12304424" y="12794584"/>
            <a:ext cx="2125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Carotenoids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434DC3B-32B2-BB1F-C79E-08BF428BA1C5}"/>
              </a:ext>
            </a:extLst>
          </p:cNvPr>
          <p:cNvSpPr/>
          <p:nvPr/>
        </p:nvSpPr>
        <p:spPr>
          <a:xfrm>
            <a:off x="12917714" y="7187280"/>
            <a:ext cx="1352157" cy="389177"/>
          </a:xfrm>
          <a:prstGeom prst="rect">
            <a:avLst/>
          </a:prstGeom>
          <a:solidFill>
            <a:srgbClr val="FEFEBB"/>
          </a:solidFill>
          <a:ln>
            <a:solidFill>
              <a:srgbClr val="FEF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9EE3AEF-6693-387C-F8FC-D10297768860}"/>
              </a:ext>
            </a:extLst>
          </p:cNvPr>
          <p:cNvSpPr/>
          <p:nvPr/>
        </p:nvSpPr>
        <p:spPr>
          <a:xfrm>
            <a:off x="12773023" y="8077200"/>
            <a:ext cx="1352157" cy="389177"/>
          </a:xfrm>
          <a:prstGeom prst="rect">
            <a:avLst/>
          </a:prstGeom>
          <a:solidFill>
            <a:srgbClr val="FEFEBB"/>
          </a:solidFill>
          <a:ln>
            <a:solidFill>
              <a:srgbClr val="FEF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3A530BA-A945-54EE-0CA7-DCA2C62D1491}"/>
              </a:ext>
            </a:extLst>
          </p:cNvPr>
          <p:cNvSpPr/>
          <p:nvPr/>
        </p:nvSpPr>
        <p:spPr>
          <a:xfrm>
            <a:off x="12263308" y="8906823"/>
            <a:ext cx="2364572" cy="389177"/>
          </a:xfrm>
          <a:prstGeom prst="rect">
            <a:avLst/>
          </a:prstGeom>
          <a:solidFill>
            <a:srgbClr val="FEFEBB"/>
          </a:solidFill>
          <a:ln>
            <a:solidFill>
              <a:srgbClr val="FEF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5DE6442-0239-F059-B85B-B1840DE6F16F}"/>
              </a:ext>
            </a:extLst>
          </p:cNvPr>
          <p:cNvSpPr/>
          <p:nvPr/>
        </p:nvSpPr>
        <p:spPr>
          <a:xfrm>
            <a:off x="12769515" y="9732929"/>
            <a:ext cx="1352157" cy="389177"/>
          </a:xfrm>
          <a:prstGeom prst="rect">
            <a:avLst/>
          </a:prstGeom>
          <a:solidFill>
            <a:srgbClr val="FEFEBB"/>
          </a:solidFill>
          <a:ln>
            <a:solidFill>
              <a:srgbClr val="FEF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709909F-0778-DB35-75BA-6E49AD90E665}"/>
              </a:ext>
            </a:extLst>
          </p:cNvPr>
          <p:cNvSpPr/>
          <p:nvPr/>
        </p:nvSpPr>
        <p:spPr>
          <a:xfrm>
            <a:off x="12351657" y="10626366"/>
            <a:ext cx="2276223" cy="444773"/>
          </a:xfrm>
          <a:prstGeom prst="rect">
            <a:avLst/>
          </a:prstGeom>
          <a:solidFill>
            <a:srgbClr val="FEFEBB"/>
          </a:solidFill>
          <a:ln>
            <a:solidFill>
              <a:srgbClr val="FEF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0ABBCC-0B88-6D3B-E4E2-0DF6C0F4A6F2}"/>
              </a:ext>
            </a:extLst>
          </p:cNvPr>
          <p:cNvSpPr/>
          <p:nvPr/>
        </p:nvSpPr>
        <p:spPr>
          <a:xfrm>
            <a:off x="12263307" y="7123461"/>
            <a:ext cx="228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Chlorophyll a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61BB58-F6FB-E863-1AD6-801E33B39365}"/>
              </a:ext>
            </a:extLst>
          </p:cNvPr>
          <p:cNvSpPr/>
          <p:nvPr/>
        </p:nvSpPr>
        <p:spPr>
          <a:xfrm>
            <a:off x="12263307" y="7970573"/>
            <a:ext cx="228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Chlorophyll b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C8C5B98-5F81-6751-A963-DF1D3E177F57}"/>
              </a:ext>
            </a:extLst>
          </p:cNvPr>
          <p:cNvSpPr/>
          <p:nvPr/>
        </p:nvSpPr>
        <p:spPr>
          <a:xfrm>
            <a:off x="12263307" y="8842694"/>
            <a:ext cx="2125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Carotenoids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02DE86-D2DD-4451-622A-63202AED3260}"/>
              </a:ext>
            </a:extLst>
          </p:cNvPr>
          <p:cNvSpPr/>
          <p:nvPr/>
        </p:nvSpPr>
        <p:spPr>
          <a:xfrm>
            <a:off x="12263307" y="9665907"/>
            <a:ext cx="2786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Tea polyphenols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AD0DEA9-F409-9594-B711-4069D730CD98}"/>
              </a:ext>
            </a:extLst>
          </p:cNvPr>
          <p:cNvSpPr/>
          <p:nvPr/>
        </p:nvSpPr>
        <p:spPr>
          <a:xfrm>
            <a:off x="12263307" y="10571901"/>
            <a:ext cx="2162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Amino Acids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C5F1851-8974-AA80-4FFB-3738B65CBF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" t="53333" r="6351"/>
          <a:stretch/>
        </p:blipFill>
        <p:spPr>
          <a:xfrm>
            <a:off x="-5762419" y="-1439236"/>
            <a:ext cx="22614201" cy="6473178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-6047759" y="-1739485"/>
            <a:ext cx="1179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090572" y="-1739485"/>
            <a:ext cx="1179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437516E-55A9-9315-4787-BDBB71360D8E}"/>
              </a:ext>
            </a:extLst>
          </p:cNvPr>
          <p:cNvSpPr/>
          <p:nvPr/>
        </p:nvSpPr>
        <p:spPr>
          <a:xfrm>
            <a:off x="16270753" y="6528471"/>
            <a:ext cx="532572" cy="4940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D5D8DC8-30CA-83CF-B77E-783ED5AA208A}"/>
              </a:ext>
            </a:extLst>
          </p:cNvPr>
          <p:cNvSpPr txBox="1"/>
          <p:nvPr/>
        </p:nvSpPr>
        <p:spPr>
          <a:xfrm rot="16200000">
            <a:off x="14399952" y="8870254"/>
            <a:ext cx="4078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Feature Wavelengths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93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6812" r="11273" b="81576"/>
          <a:stretch/>
        </p:blipFill>
        <p:spPr>
          <a:xfrm>
            <a:off x="-1612107" y="5973590"/>
            <a:ext cx="19512722" cy="96059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41109" r="11273" b="47223"/>
          <a:stretch/>
        </p:blipFill>
        <p:spPr>
          <a:xfrm>
            <a:off x="-1612107" y="7981827"/>
            <a:ext cx="19512722" cy="9652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99" t="58902" r="11273" b="29814"/>
          <a:stretch/>
        </p:blipFill>
        <p:spPr>
          <a:xfrm>
            <a:off x="-1626623" y="9040353"/>
            <a:ext cx="19527237" cy="93345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99" t="75961" r="11273" b="12524"/>
          <a:stretch/>
        </p:blipFill>
        <p:spPr>
          <a:xfrm>
            <a:off x="-1626623" y="10030204"/>
            <a:ext cx="19527237" cy="9525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24508" r="11273" b="64324"/>
          <a:stretch/>
        </p:blipFill>
        <p:spPr>
          <a:xfrm>
            <a:off x="-1612107" y="7029329"/>
            <a:ext cx="19512722" cy="923926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 rot="16200000">
            <a:off x="-1204362" y="10937699"/>
            <a:ext cx="368784" cy="1184274"/>
          </a:xfrm>
          <a:prstGeom prst="rect">
            <a:avLst/>
          </a:prstGeom>
          <a:solidFill>
            <a:srgbClr val="F3B69B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 rot="16200000">
            <a:off x="768505" y="10149106"/>
            <a:ext cx="368782" cy="2761456"/>
          </a:xfrm>
          <a:prstGeom prst="rect">
            <a:avLst/>
          </a:prstGeom>
          <a:solidFill>
            <a:srgbClr val="EC875A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4" name="矩形 53"/>
          <p:cNvSpPr/>
          <p:nvPr/>
        </p:nvSpPr>
        <p:spPr>
          <a:xfrm rot="16200000">
            <a:off x="3131499" y="10547566"/>
            <a:ext cx="368782" cy="1964529"/>
          </a:xfrm>
          <a:prstGeom prst="rect">
            <a:avLst/>
          </a:prstGeom>
          <a:solidFill>
            <a:srgbClr val="D95319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 rot="16200000">
            <a:off x="4769400" y="10874192"/>
            <a:ext cx="368782" cy="1311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 rot="16200000">
            <a:off x="6410080" y="10544173"/>
            <a:ext cx="368782" cy="1970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 rot="16200000">
            <a:off x="8049570" y="10869211"/>
            <a:ext cx="368782" cy="13200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rot="16200000">
            <a:off x="10350255" y="9888532"/>
            <a:ext cx="368782" cy="3281363"/>
          </a:xfrm>
          <a:prstGeom prst="rect">
            <a:avLst/>
          </a:prstGeom>
          <a:solidFill>
            <a:srgbClr val="7DCAFF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 rot="16200000">
            <a:off x="15662828" y="10610050"/>
            <a:ext cx="368780" cy="1838324"/>
          </a:xfrm>
          <a:prstGeom prst="rect">
            <a:avLst/>
          </a:prstGeom>
          <a:solidFill>
            <a:srgbClr val="0072BD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1576464" y="11809204"/>
            <a:ext cx="1119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HB-1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85847" y="11809204"/>
            <a:ext cx="1119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HB-2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749883" y="11809204"/>
            <a:ext cx="1119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HB-3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424255" y="11809204"/>
            <a:ext cx="1059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BY-1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068516" y="11809204"/>
            <a:ext cx="1059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BY-2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827280" y="11809204"/>
            <a:ext cx="1059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BY-3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932476" y="11809204"/>
            <a:ext cx="1095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FH-1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3005693" y="11809204"/>
            <a:ext cx="1095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FH-2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5299632" y="11809204"/>
            <a:ext cx="1095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FH-3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 rot="16200000">
            <a:off x="13368889" y="10154437"/>
            <a:ext cx="368780" cy="2749552"/>
          </a:xfrm>
          <a:prstGeom prst="rect">
            <a:avLst/>
          </a:prstGeom>
          <a:solidFill>
            <a:srgbClr val="15A0FF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" r="3261"/>
          <a:stretch/>
        </p:blipFill>
        <p:spPr>
          <a:xfrm>
            <a:off x="-2471181" y="-3666795"/>
            <a:ext cx="21068071" cy="8736869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4474806" y="12412673"/>
            <a:ext cx="60077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Tea Varieties and Leaf Positions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矩形 101"/>
          <p:cNvSpPr/>
          <p:nvPr/>
        </p:nvSpPr>
        <p:spPr>
          <a:xfrm rot="16200000">
            <a:off x="17118921" y="8110715"/>
            <a:ext cx="2371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Content (%)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-3194107" y="-3872938"/>
            <a:ext cx="957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-3194107" y="5269107"/>
            <a:ext cx="957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871055" y="4017432"/>
            <a:ext cx="17378153" cy="511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-871055" y="4017432"/>
            <a:ext cx="1119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HB-1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192969" y="4017432"/>
            <a:ext cx="1119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HB-2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256992" y="4017432"/>
            <a:ext cx="1119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HB-3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321016" y="4017432"/>
            <a:ext cx="1059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BY-1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362598" y="4017432"/>
            <a:ext cx="1059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BY-2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9404180" y="4017432"/>
            <a:ext cx="1059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BY-3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1445762" y="4017432"/>
            <a:ext cx="1095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FH-1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3463298" y="4017432"/>
            <a:ext cx="1095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FH-2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5480833" y="4017432"/>
            <a:ext cx="1095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FH-3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C38FF2-BA33-F392-087B-E9DFF1B23020}"/>
              </a:ext>
            </a:extLst>
          </p:cNvPr>
          <p:cNvSpPr/>
          <p:nvPr/>
        </p:nvSpPr>
        <p:spPr>
          <a:xfrm>
            <a:off x="-4198035" y="6176027"/>
            <a:ext cx="2576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Chlorophyll a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96FF05-89D7-F17B-2B6E-D8CC3BFEE21F}"/>
              </a:ext>
            </a:extLst>
          </p:cNvPr>
          <p:cNvSpPr/>
          <p:nvPr/>
        </p:nvSpPr>
        <p:spPr>
          <a:xfrm rot="21546746">
            <a:off x="-4202410" y="7185537"/>
            <a:ext cx="2576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Chlorophyll b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218BD5-892E-01CE-28BD-85D93D4D5314}"/>
              </a:ext>
            </a:extLst>
          </p:cNvPr>
          <p:cNvSpPr/>
          <p:nvPr/>
        </p:nvSpPr>
        <p:spPr>
          <a:xfrm>
            <a:off x="-4015293" y="8195047"/>
            <a:ext cx="2393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Carotenoids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5B23929-B9AB-E84D-E832-8CEF5155461B}"/>
              </a:ext>
            </a:extLst>
          </p:cNvPr>
          <p:cNvSpPr/>
          <p:nvPr/>
        </p:nvSpPr>
        <p:spPr>
          <a:xfrm>
            <a:off x="-4766524" y="9204557"/>
            <a:ext cx="31448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Tea polyphenols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96D216-2A0B-7A8F-F196-BA0F1A3151CF}"/>
              </a:ext>
            </a:extLst>
          </p:cNvPr>
          <p:cNvSpPr/>
          <p:nvPr/>
        </p:nvSpPr>
        <p:spPr>
          <a:xfrm>
            <a:off x="-4063191" y="10214066"/>
            <a:ext cx="24415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Amino Acids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1D271E5-6B2B-0CD7-26C1-6B4C1B2573AB}"/>
              </a:ext>
            </a:extLst>
          </p:cNvPr>
          <p:cNvSpPr/>
          <p:nvPr/>
        </p:nvSpPr>
        <p:spPr>
          <a:xfrm>
            <a:off x="1603090" y="-2735794"/>
            <a:ext cx="2256605" cy="137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8F05FB3-6DFF-A0D9-12B8-6AC8138BDAF2}"/>
              </a:ext>
            </a:extLst>
          </p:cNvPr>
          <p:cNvSpPr/>
          <p:nvPr/>
        </p:nvSpPr>
        <p:spPr>
          <a:xfrm>
            <a:off x="14015819" y="-2597681"/>
            <a:ext cx="2142605" cy="1090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94E9FEE-E8B4-4568-E18E-390797039327}"/>
              </a:ext>
            </a:extLst>
          </p:cNvPr>
          <p:cNvSpPr/>
          <p:nvPr/>
        </p:nvSpPr>
        <p:spPr>
          <a:xfrm>
            <a:off x="1618564" y="-2739705"/>
            <a:ext cx="1984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Chlorophyll a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DBC9B01-6050-6ECA-71B6-6197DE926A43}"/>
              </a:ext>
            </a:extLst>
          </p:cNvPr>
          <p:cNvSpPr/>
          <p:nvPr/>
        </p:nvSpPr>
        <p:spPr>
          <a:xfrm rot="21546746">
            <a:off x="1622021" y="-2269809"/>
            <a:ext cx="1984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Chlorophyll b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EFE006C-5186-E622-EDA7-8A987F9C314D}"/>
              </a:ext>
            </a:extLst>
          </p:cNvPr>
          <p:cNvSpPr/>
          <p:nvPr/>
        </p:nvSpPr>
        <p:spPr>
          <a:xfrm>
            <a:off x="1618564" y="-1799914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Carotenoids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EDEBD9AC-3599-005A-4914-D3C6F77A1AD7}"/>
              </a:ext>
            </a:extLst>
          </p:cNvPr>
          <p:cNvSpPr/>
          <p:nvPr/>
        </p:nvSpPr>
        <p:spPr>
          <a:xfrm>
            <a:off x="13964218" y="-2597683"/>
            <a:ext cx="2412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Tea polyphenols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39607E3-879C-FD18-3C66-C3E6669BADAE}"/>
              </a:ext>
            </a:extLst>
          </p:cNvPr>
          <p:cNvSpPr/>
          <p:nvPr/>
        </p:nvSpPr>
        <p:spPr>
          <a:xfrm>
            <a:off x="13964218" y="-2003692"/>
            <a:ext cx="1879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Amino Acids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00014A9-7B18-EED3-F0A5-AC749A072EC8}"/>
              </a:ext>
            </a:extLst>
          </p:cNvPr>
          <p:cNvSpPr/>
          <p:nvPr/>
        </p:nvSpPr>
        <p:spPr>
          <a:xfrm>
            <a:off x="-3367097" y="11223575"/>
            <a:ext cx="17331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Intervals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图文框 44">
            <a:extLst>
              <a:ext uri="{FF2B5EF4-FFF2-40B4-BE49-F238E27FC236}">
                <a16:creationId xmlns:a16="http://schemas.microsoft.com/office/drawing/2014/main" id="{ADD69CCF-DFBF-5BAD-59AF-E8C452FA84E2}"/>
              </a:ext>
            </a:extLst>
          </p:cNvPr>
          <p:cNvSpPr/>
          <p:nvPr/>
        </p:nvSpPr>
        <p:spPr>
          <a:xfrm>
            <a:off x="12654952" y="-2739705"/>
            <a:ext cx="3721658" cy="1374775"/>
          </a:xfrm>
          <a:prstGeom prst="frame">
            <a:avLst>
              <a:gd name="adj1" fmla="val 880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6528545-A8E4-0ABC-B309-95F39EE898A6}"/>
              </a:ext>
            </a:extLst>
          </p:cNvPr>
          <p:cNvSpPr/>
          <p:nvPr/>
        </p:nvSpPr>
        <p:spPr>
          <a:xfrm>
            <a:off x="12805444" y="-2679700"/>
            <a:ext cx="3571165" cy="12509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E5EF399-76CC-BB24-BA57-D0A81147D6AB}"/>
              </a:ext>
            </a:extLst>
          </p:cNvPr>
          <p:cNvSpPr/>
          <p:nvPr/>
        </p:nvSpPr>
        <p:spPr>
          <a:xfrm>
            <a:off x="17402629" y="-3447590"/>
            <a:ext cx="95774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10066A9-7CC2-482D-B6A2-F75D705F8771}"/>
              </a:ext>
            </a:extLst>
          </p:cNvPr>
          <p:cNvSpPr txBox="1"/>
          <p:nvPr/>
        </p:nvSpPr>
        <p:spPr>
          <a:xfrm>
            <a:off x="17338961" y="-3277816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6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1174" y="72731"/>
            <a:ext cx="12160826" cy="7226149"/>
            <a:chOff x="31174" y="72731"/>
            <a:chExt cx="12160826" cy="722614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892" y="444206"/>
              <a:ext cx="3990108" cy="299258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4" y="444206"/>
              <a:ext cx="3990108" cy="299258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1" y="444206"/>
              <a:ext cx="3993572" cy="299517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892" y="3844633"/>
              <a:ext cx="3976255" cy="298219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1" y="3842036"/>
              <a:ext cx="3993572" cy="29951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4" y="3831645"/>
              <a:ext cx="3990108" cy="299258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472230" y="727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白叶单枞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57589" y="8312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凤凰单枞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642948" y="9352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红柄单枞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63175" y="3380371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39717" y="3369980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33893" y="3380371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754358" y="6824226"/>
              <a:ext cx="543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48534" y="6837215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(e)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950724" y="6773005"/>
              <a:ext cx="492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(f)</a:t>
              </a:r>
              <a:endPara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20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9" y="0"/>
            <a:ext cx="11242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38782E-9962-945D-A015-A62344B5E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t="5148" r="8356" b="49853"/>
          <a:stretch/>
        </p:blipFill>
        <p:spPr>
          <a:xfrm>
            <a:off x="-6712777" y="2830199"/>
            <a:ext cx="27175919" cy="78447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921106-BFF7-64C6-E255-38D994DF39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" b="53472"/>
          <a:stretch/>
        </p:blipFill>
        <p:spPr>
          <a:xfrm>
            <a:off x="-6712776" y="-5142149"/>
            <a:ext cx="27175919" cy="68176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2341DD-1E75-BAD9-D123-C6A26ABE939A}"/>
              </a:ext>
            </a:extLst>
          </p:cNvPr>
          <p:cNvSpPr txBox="1"/>
          <p:nvPr/>
        </p:nvSpPr>
        <p:spPr>
          <a:xfrm>
            <a:off x="-7670525" y="-6168313"/>
            <a:ext cx="95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71788C-E944-F451-12B6-7E84D781E305}"/>
              </a:ext>
            </a:extLst>
          </p:cNvPr>
          <p:cNvSpPr txBox="1"/>
          <p:nvPr/>
        </p:nvSpPr>
        <p:spPr>
          <a:xfrm>
            <a:off x="-6675757" y="-6092492"/>
            <a:ext cx="2516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58D694-E1CD-99F3-80C2-4A8AA8A1B176}"/>
              </a:ext>
            </a:extLst>
          </p:cNvPr>
          <p:cNvSpPr txBox="1"/>
          <p:nvPr/>
        </p:nvSpPr>
        <p:spPr>
          <a:xfrm>
            <a:off x="2468153" y="-6130592"/>
            <a:ext cx="2195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63864D-58D1-B915-4F9D-9D3FCAB38616}"/>
              </a:ext>
            </a:extLst>
          </p:cNvPr>
          <p:cNvSpPr txBox="1"/>
          <p:nvPr/>
        </p:nvSpPr>
        <p:spPr>
          <a:xfrm>
            <a:off x="11444130" y="-6092492"/>
            <a:ext cx="3730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EA4D89-9218-68E6-0FD8-7E856AEB4570}"/>
              </a:ext>
            </a:extLst>
          </p:cNvPr>
          <p:cNvSpPr txBox="1"/>
          <p:nvPr/>
        </p:nvSpPr>
        <p:spPr>
          <a:xfrm>
            <a:off x="-6777953" y="1994234"/>
            <a:ext cx="1179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8D7E0E-611C-FEC6-165D-74071D70F0F5}"/>
              </a:ext>
            </a:extLst>
          </p:cNvPr>
          <p:cNvSpPr txBox="1"/>
          <p:nvPr/>
        </p:nvSpPr>
        <p:spPr>
          <a:xfrm>
            <a:off x="7449743" y="1994234"/>
            <a:ext cx="1179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r>
              <a:rPr lang="zh-CN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82669B-61EC-C854-6BD5-5C2DFBCEFCEC}"/>
              </a:ext>
            </a:extLst>
          </p:cNvPr>
          <p:cNvSpPr txBox="1"/>
          <p:nvPr/>
        </p:nvSpPr>
        <p:spPr>
          <a:xfrm>
            <a:off x="-7670525" y="1879568"/>
            <a:ext cx="95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B174F4D-6A3A-3FBF-6599-32236177C40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-711156" y="7699987"/>
            <a:ext cx="355351" cy="5463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F9E2F5D-AF2C-6036-6610-50C9C890A7F8}"/>
              </a:ext>
            </a:extLst>
          </p:cNvPr>
          <p:cNvSpPr txBox="1"/>
          <p:nvPr/>
        </p:nvSpPr>
        <p:spPr>
          <a:xfrm>
            <a:off x="-1831816" y="6868990"/>
            <a:ext cx="2241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650-700nm</a:t>
            </a:r>
          </a:p>
          <a:p>
            <a:pPr algn="ctr"/>
            <a:r>
              <a:rPr lang="en-US" altLang="zh-CN" sz="24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Chlorophyll a/b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1D1515-28B7-3182-4124-09AE9818CE9A}"/>
              </a:ext>
            </a:extLst>
          </p:cNvPr>
          <p:cNvSpPr txBox="1"/>
          <p:nvPr/>
        </p:nvSpPr>
        <p:spPr>
          <a:xfrm>
            <a:off x="-4480015" y="6868990"/>
            <a:ext cx="2241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450-500nm</a:t>
            </a:r>
          </a:p>
          <a:p>
            <a:pPr algn="ctr"/>
            <a:r>
              <a:rPr lang="en-US" altLang="zh-CN" sz="24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Chlorophyll a/b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B4C2101-F565-767B-28A0-95467C17CD04}"/>
              </a:ext>
            </a:extLst>
          </p:cNvPr>
          <p:cNvCxnSpPr>
            <a:cxnSpLocks/>
          </p:cNvCxnSpPr>
          <p:nvPr/>
        </p:nvCxnSpPr>
        <p:spPr>
          <a:xfrm>
            <a:off x="-3359355" y="7705688"/>
            <a:ext cx="0" cy="6044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00C6770-1473-D503-772C-E5A0D33D6E75}"/>
              </a:ext>
            </a:extLst>
          </p:cNvPr>
          <p:cNvSpPr txBox="1"/>
          <p:nvPr/>
        </p:nvSpPr>
        <p:spPr>
          <a:xfrm>
            <a:off x="12125607" y="3252399"/>
            <a:ext cx="3619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1150-1220nm</a:t>
            </a:r>
          </a:p>
          <a:p>
            <a:pPr algn="ctr"/>
            <a:r>
              <a:rPr lang="en-US" altLang="zh-CN" sz="24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C-H (CH</a:t>
            </a:r>
            <a:r>
              <a:rPr lang="en-US" altLang="zh-CN" sz="2400" kern="0" baseline="-250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lang="zh-CN" altLang="en-US" sz="24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2nd frequency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907050E-72A7-96A2-F6CB-8AB6754A40B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3490731" y="4083396"/>
            <a:ext cx="444827" cy="5381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C83FA8F-247E-B28F-7F9A-CF8DBE55D96A}"/>
              </a:ext>
            </a:extLst>
          </p:cNvPr>
          <p:cNvSpPr txBox="1"/>
          <p:nvPr/>
        </p:nvSpPr>
        <p:spPr>
          <a:xfrm>
            <a:off x="9381747" y="3252399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1000-1030nm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O-H 2nd frequency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A1CC3C1-3F09-AE14-753C-BB41C314B524}"/>
              </a:ext>
            </a:extLst>
          </p:cNvPr>
          <p:cNvCxnSpPr>
            <a:cxnSpLocks/>
          </p:cNvCxnSpPr>
          <p:nvPr/>
        </p:nvCxnSpPr>
        <p:spPr>
          <a:xfrm>
            <a:off x="10584417" y="4083396"/>
            <a:ext cx="0" cy="5034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4A39049-715D-8BDE-D9DD-BF96BA5884B4}"/>
              </a:ext>
            </a:extLst>
          </p:cNvPr>
          <p:cNvSpPr txBox="1"/>
          <p:nvPr/>
        </p:nvSpPr>
        <p:spPr>
          <a:xfrm>
            <a:off x="14598415" y="3782913"/>
            <a:ext cx="4603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1360-1450nm</a:t>
            </a:r>
          </a:p>
          <a:p>
            <a:pPr algn="ctr"/>
            <a:r>
              <a:rPr lang="en-US" altLang="zh-C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 frequency: </a:t>
            </a:r>
            <a:r>
              <a:rPr lang="en-US" altLang="zh-CN" sz="24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C-H (CH</a:t>
            </a:r>
            <a:r>
              <a:rPr lang="en-US" altLang="zh-CN" sz="2400" kern="0" baseline="-250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lang="zh-CN" altLang="en-US" sz="24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1st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24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C-H (CH</a:t>
            </a:r>
            <a:r>
              <a:rPr lang="en-US" altLang="zh-CN" sz="2400" kern="0" baseline="-250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lang="zh-CN" altLang="en-US" sz="24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1st &amp; 2nd</a:t>
            </a:r>
            <a:r>
              <a:rPr lang="zh-CN" altLang="en-US" sz="24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5CC9B29-9A98-5947-218A-5194A821F4A2}"/>
              </a:ext>
            </a:extLst>
          </p:cNvPr>
          <p:cNvCxnSpPr>
            <a:cxnSpLocks/>
          </p:cNvCxnSpPr>
          <p:nvPr/>
        </p:nvCxnSpPr>
        <p:spPr>
          <a:xfrm flipH="1">
            <a:off x="16518573" y="4983242"/>
            <a:ext cx="345675" cy="2722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BF75880-0D13-6CD8-51EF-A0BC3F2C453A}"/>
              </a:ext>
            </a:extLst>
          </p:cNvPr>
          <p:cNvSpPr txBox="1"/>
          <p:nvPr/>
        </p:nvSpPr>
        <p:spPr>
          <a:xfrm>
            <a:off x="16795027" y="5318848"/>
            <a:ext cx="2666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1490-1540nm</a:t>
            </a:r>
          </a:p>
          <a:p>
            <a:pPr algn="ctr"/>
            <a:r>
              <a:rPr lang="en-US" altLang="zh-CN" sz="2400" kern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</a:t>
            </a:r>
            <a:r>
              <a:rPr lang="en-US" altLang="zh-CN" sz="2400" kern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-H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1st frequency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4F15AC1-2291-853D-0D42-F18315CCA1F5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17474995" y="6149845"/>
            <a:ext cx="653089" cy="9601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FD7F449-045E-1A76-19C2-166FF432929F}"/>
              </a:ext>
            </a:extLst>
          </p:cNvPr>
          <p:cNvSpPr txBox="1"/>
          <p:nvPr/>
        </p:nvSpPr>
        <p:spPr>
          <a:xfrm>
            <a:off x="-6280355" y="-4747991"/>
            <a:ext cx="1085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393CB0-7F8A-2737-17B8-3F98030B496B}"/>
              </a:ext>
            </a:extLst>
          </p:cNvPr>
          <p:cNvSpPr txBox="1"/>
          <p:nvPr/>
        </p:nvSpPr>
        <p:spPr>
          <a:xfrm>
            <a:off x="2875946" y="-4747991"/>
            <a:ext cx="1085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713302-6176-F14B-A08A-B91291DDA705}"/>
              </a:ext>
            </a:extLst>
          </p:cNvPr>
          <p:cNvSpPr txBox="1"/>
          <p:nvPr/>
        </p:nvSpPr>
        <p:spPr>
          <a:xfrm>
            <a:off x="12032247" y="-4747991"/>
            <a:ext cx="1085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949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47400</TotalTime>
  <Words>490</Words>
  <Application>Microsoft Office PowerPoint</Application>
  <PresentationFormat>宽屏</PresentationFormat>
  <Paragraphs>269</Paragraphs>
  <Slides>35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等线 Light</vt:lpstr>
      <vt:lpstr>Arial</vt:lpstr>
      <vt:lpstr>Arial</vt:lpstr>
      <vt:lpstr>Calisto MT</vt:lpstr>
      <vt:lpstr>Times New Roman</vt:lpstr>
      <vt:lpstr>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teng long</cp:lastModifiedBy>
  <cp:revision>188</cp:revision>
  <dcterms:created xsi:type="dcterms:W3CDTF">2023-05-23T11:38:44Z</dcterms:created>
  <dcterms:modified xsi:type="dcterms:W3CDTF">2023-12-23T09:48:46Z</dcterms:modified>
</cp:coreProperties>
</file>